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70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61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79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75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836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32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10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648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064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73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944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98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34C9A-3595-41E6-951C-C42FEF71FE7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1ED1-9AEA-4771-A5C7-26BED82AE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62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5" t="24368" r="68233" b="26976"/>
          <a:stretch/>
        </p:blipFill>
        <p:spPr bwMode="auto">
          <a:xfrm>
            <a:off x="1043608" y="980728"/>
            <a:ext cx="7507705" cy="500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646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9" t="28311" r="67714" b="21064"/>
          <a:stretch/>
        </p:blipFill>
        <p:spPr bwMode="auto">
          <a:xfrm>
            <a:off x="251520" y="1124744"/>
            <a:ext cx="8150597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8662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24584" r="68344" b="23858"/>
          <a:stretch/>
        </p:blipFill>
        <p:spPr bwMode="auto">
          <a:xfrm>
            <a:off x="323528" y="692696"/>
            <a:ext cx="8044074" cy="563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113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 t="26520" r="67700" b="19886"/>
          <a:stretch/>
        </p:blipFill>
        <p:spPr bwMode="auto">
          <a:xfrm>
            <a:off x="251520" y="476672"/>
            <a:ext cx="8290691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11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34" y="188640"/>
            <a:ext cx="880056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206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4" y="-13665"/>
            <a:ext cx="9157030" cy="6454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370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Bradford Teaching Hospitals NHS Foundation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Pilling</dc:creator>
  <cp:lastModifiedBy>Rachel Pilling</cp:lastModifiedBy>
  <cp:revision>1</cp:revision>
  <dcterms:created xsi:type="dcterms:W3CDTF">2020-04-03T09:39:07Z</dcterms:created>
  <dcterms:modified xsi:type="dcterms:W3CDTF">2020-04-03T09:43:39Z</dcterms:modified>
</cp:coreProperties>
</file>