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56" r:id="rId2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2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9C2E63-7863-46AA-93F1-2B75C578B133}" v="525" dt="2024-11-08T10:59:12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9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SON, Annette (THE NEWCASTLE UPON TYNE HOSPITALS NHS FOUNDATION TRUST)" userId="001e2f02-cb60-4aa5-9206-484c77f5cfc8" providerId="ADAL" clId="{139C2E63-7863-46AA-93F1-2B75C578B133}"/>
    <pc:docChg chg="undo custSel modSld">
      <pc:chgData name="RICHARDSON, Annette (THE NEWCASTLE UPON TYNE HOSPITALS NHS FOUNDATION TRUST)" userId="001e2f02-cb60-4aa5-9206-484c77f5cfc8" providerId="ADAL" clId="{139C2E63-7863-46AA-93F1-2B75C578B133}" dt="2024-11-08T10:59:12.604" v="1079" actId="20577"/>
      <pc:docMkLst>
        <pc:docMk/>
      </pc:docMkLst>
      <pc:sldChg chg="addSp delSp modSp mod">
        <pc:chgData name="RICHARDSON, Annette (THE NEWCASTLE UPON TYNE HOSPITALS NHS FOUNDATION TRUST)" userId="001e2f02-cb60-4aa5-9206-484c77f5cfc8" providerId="ADAL" clId="{139C2E63-7863-46AA-93F1-2B75C578B133}" dt="2024-11-08T10:59:12.604" v="1079" actId="20577"/>
        <pc:sldMkLst>
          <pc:docMk/>
          <pc:sldMk cId="2085947605" sldId="256"/>
        </pc:sldMkLst>
        <pc:spChg chg="mod">
          <ac:chgData name="RICHARDSON, Annette (THE NEWCASTLE UPON TYNE HOSPITALS NHS FOUNDATION TRUST)" userId="001e2f02-cb60-4aa5-9206-484c77f5cfc8" providerId="ADAL" clId="{139C2E63-7863-46AA-93F1-2B75C578B133}" dt="2024-11-04T12:20:36.100" v="131" actId="1076"/>
          <ac:spMkLst>
            <pc:docMk/>
            <pc:sldMk cId="2085947605" sldId="256"/>
            <ac:spMk id="4" creationId="{0E262E2A-E9E5-4A09-9E5E-781CC6D7E8E5}"/>
          </ac:spMkLst>
        </pc:spChg>
        <pc:spChg chg="mod">
          <ac:chgData name="RICHARDSON, Annette (THE NEWCASTLE UPON TYNE HOSPITALS NHS FOUNDATION TRUST)" userId="001e2f02-cb60-4aa5-9206-484c77f5cfc8" providerId="ADAL" clId="{139C2E63-7863-46AA-93F1-2B75C578B133}" dt="2024-11-08T10:58:50.773" v="1073" actId="2"/>
          <ac:spMkLst>
            <pc:docMk/>
            <pc:sldMk cId="2085947605" sldId="256"/>
            <ac:spMk id="6" creationId="{D144E310-1378-49E2-855E-412F5C1D5EB3}"/>
          </ac:spMkLst>
        </pc:spChg>
        <pc:spChg chg="add del">
          <ac:chgData name="RICHARDSON, Annette (THE NEWCASTLE UPON TYNE HOSPITALS NHS FOUNDATION TRUST)" userId="001e2f02-cb60-4aa5-9206-484c77f5cfc8" providerId="ADAL" clId="{139C2E63-7863-46AA-93F1-2B75C578B133}" dt="2024-11-04T12:22:45.991" v="148" actId="22"/>
          <ac:spMkLst>
            <pc:docMk/>
            <pc:sldMk cId="2085947605" sldId="256"/>
            <ac:spMk id="9" creationId="{12BC326C-49BA-D347-7B65-7FF8F1CC214D}"/>
          </ac:spMkLst>
        </pc:spChg>
        <pc:spChg chg="add del mod">
          <ac:chgData name="RICHARDSON, Annette (THE NEWCASTLE UPON TYNE HOSPITALS NHS FOUNDATION TRUST)" userId="001e2f02-cb60-4aa5-9206-484c77f5cfc8" providerId="ADAL" clId="{139C2E63-7863-46AA-93F1-2B75C578B133}" dt="2024-11-04T13:09:12.200" v="962"/>
          <ac:spMkLst>
            <pc:docMk/>
            <pc:sldMk cId="2085947605" sldId="256"/>
            <ac:spMk id="11" creationId="{251D1FCD-D39E-9BE1-4697-E107507FB3E6}"/>
          </ac:spMkLst>
        </pc:spChg>
        <pc:spChg chg="mod">
          <ac:chgData name="RICHARDSON, Annette (THE NEWCASTLE UPON TYNE HOSPITALS NHS FOUNDATION TRUST)" userId="001e2f02-cb60-4aa5-9206-484c77f5cfc8" providerId="ADAL" clId="{139C2E63-7863-46AA-93F1-2B75C578B133}" dt="2024-11-08T10:58:46.831" v="1072" actId="2"/>
          <ac:spMkLst>
            <pc:docMk/>
            <pc:sldMk cId="2085947605" sldId="256"/>
            <ac:spMk id="21" creationId="{A4D6526A-C1A1-400D-99E3-A43A0318FA4C}"/>
          </ac:spMkLst>
        </pc:spChg>
        <pc:spChg chg="mod">
          <ac:chgData name="RICHARDSON, Annette (THE NEWCASTLE UPON TYNE HOSPITALS NHS FOUNDATION TRUST)" userId="001e2f02-cb60-4aa5-9206-484c77f5cfc8" providerId="ADAL" clId="{139C2E63-7863-46AA-93F1-2B75C578B133}" dt="2024-11-04T12:43:10.231" v="430" actId="1076"/>
          <ac:spMkLst>
            <pc:docMk/>
            <pc:sldMk cId="2085947605" sldId="256"/>
            <ac:spMk id="22" creationId="{074FC63B-57C7-4D4D-9055-AB979F6EB752}"/>
          </ac:spMkLst>
        </pc:spChg>
        <pc:spChg chg="mod">
          <ac:chgData name="RICHARDSON, Annette (THE NEWCASTLE UPON TYNE HOSPITALS NHS FOUNDATION TRUST)" userId="001e2f02-cb60-4aa5-9206-484c77f5cfc8" providerId="ADAL" clId="{139C2E63-7863-46AA-93F1-2B75C578B133}" dt="2024-11-04T13:03:09.242" v="943" actId="20577"/>
          <ac:spMkLst>
            <pc:docMk/>
            <pc:sldMk cId="2085947605" sldId="256"/>
            <ac:spMk id="27" creationId="{F4DC3FA7-654B-448E-87CC-CAF6AF89E446}"/>
          </ac:spMkLst>
        </pc:spChg>
        <pc:spChg chg="mod">
          <ac:chgData name="RICHARDSON, Annette (THE NEWCASTLE UPON TYNE HOSPITALS NHS FOUNDATION TRUST)" userId="001e2f02-cb60-4aa5-9206-484c77f5cfc8" providerId="ADAL" clId="{139C2E63-7863-46AA-93F1-2B75C578B133}" dt="2024-11-08T10:57:43.235" v="1070" actId="20577"/>
          <ac:spMkLst>
            <pc:docMk/>
            <pc:sldMk cId="2085947605" sldId="256"/>
            <ac:spMk id="28" creationId="{3030996E-FD56-4843-8B4B-BB3466AD6238}"/>
          </ac:spMkLst>
        </pc:spChg>
        <pc:graphicFrameChg chg="mod">
          <ac:chgData name="RICHARDSON, Annette (THE NEWCASTLE UPON TYNE HOSPITALS NHS FOUNDATION TRUST)" userId="001e2f02-cb60-4aa5-9206-484c77f5cfc8" providerId="ADAL" clId="{139C2E63-7863-46AA-93F1-2B75C578B133}" dt="2024-11-08T10:59:12.604" v="1079" actId="20577"/>
          <ac:graphicFrameMkLst>
            <pc:docMk/>
            <pc:sldMk cId="2085947605" sldId="256"/>
            <ac:graphicFrameMk id="2" creationId="{764C63CB-4544-4678-F040-00F039D8A9D3}"/>
          </ac:graphicFrameMkLst>
        </pc:graphicFrameChg>
        <pc:graphicFrameChg chg="add mod">
          <ac:chgData name="RICHARDSON, Annette (THE NEWCASTLE UPON TYNE HOSPITALS NHS FOUNDATION TRUST)" userId="001e2f02-cb60-4aa5-9206-484c77f5cfc8" providerId="ADAL" clId="{139C2E63-7863-46AA-93F1-2B75C578B133}" dt="2024-11-04T12:19:40.953" v="1"/>
          <ac:graphicFrameMkLst>
            <pc:docMk/>
            <pc:sldMk cId="2085947605" sldId="256"/>
            <ac:graphicFrameMk id="3" creationId="{AA4B3791-6F95-1FA8-9D62-E6CCF6C62831}"/>
          </ac:graphicFrameMkLst>
        </pc:graphicFrameChg>
        <pc:picChg chg="add mod">
          <ac:chgData name="RICHARDSON, Annette (THE NEWCASTLE UPON TYNE HOSPITALS NHS FOUNDATION TRUST)" userId="001e2f02-cb60-4aa5-9206-484c77f5cfc8" providerId="ADAL" clId="{139C2E63-7863-46AA-93F1-2B75C578B133}" dt="2024-11-04T13:23:22.832" v="1049" actId="1076"/>
          <ac:picMkLst>
            <pc:docMk/>
            <pc:sldMk cId="2085947605" sldId="256"/>
            <ac:picMk id="3" creationId="{9716E1CD-1E1F-AA18-7D5F-AFA6682D4F5B}"/>
          </ac:picMkLst>
        </pc:picChg>
        <pc:picChg chg="add mod">
          <ac:chgData name="RICHARDSON, Annette (THE NEWCASTLE UPON TYNE HOSPITALS NHS FOUNDATION TRUST)" userId="001e2f02-cb60-4aa5-9206-484c77f5cfc8" providerId="ADAL" clId="{139C2E63-7863-46AA-93F1-2B75C578B133}" dt="2024-11-04T13:24:57.223" v="1068" actId="14100"/>
          <ac:picMkLst>
            <pc:docMk/>
            <pc:sldMk cId="2085947605" sldId="256"/>
            <ac:picMk id="5" creationId="{DCC5D51C-6796-4D92-83BC-9943F010A8B3}"/>
          </ac:picMkLst>
        </pc:picChg>
        <pc:picChg chg="del">
          <ac:chgData name="RICHARDSON, Annette (THE NEWCASTLE UPON TYNE HOSPITALS NHS FOUNDATION TRUST)" userId="001e2f02-cb60-4aa5-9206-484c77f5cfc8" providerId="ADAL" clId="{139C2E63-7863-46AA-93F1-2B75C578B133}" dt="2024-11-04T13:07:02.842" v="961" actId="478"/>
          <ac:picMkLst>
            <pc:docMk/>
            <pc:sldMk cId="2085947605" sldId="256"/>
            <ac:picMk id="5" creationId="{FAB484E9-CAD5-FF5E-D461-82B02A308E0E}"/>
          </ac:picMkLst>
        </pc:picChg>
        <pc:picChg chg="add del mod">
          <ac:chgData name="RICHARDSON, Annette (THE NEWCASTLE UPON TYNE HOSPITALS NHS FOUNDATION TRUST)" userId="001e2f02-cb60-4aa5-9206-484c77f5cfc8" providerId="ADAL" clId="{139C2E63-7863-46AA-93F1-2B75C578B133}" dt="2024-11-04T13:23:24.810" v="1050" actId="478"/>
          <ac:picMkLst>
            <pc:docMk/>
            <pc:sldMk cId="2085947605" sldId="256"/>
            <ac:picMk id="8" creationId="{39EE61A6-B434-D644-C7A7-539AC19023DB}"/>
          </ac:picMkLst>
        </pc:picChg>
        <pc:picChg chg="add mod">
          <ac:chgData name="RICHARDSON, Annette (THE NEWCASTLE UPON TYNE HOSPITALS NHS FOUNDATION TRUST)" userId="001e2f02-cb60-4aa5-9206-484c77f5cfc8" providerId="ADAL" clId="{139C2E63-7863-46AA-93F1-2B75C578B133}" dt="2024-11-04T13:24:36.866" v="1066" actId="1076"/>
          <ac:picMkLst>
            <pc:docMk/>
            <pc:sldMk cId="2085947605" sldId="256"/>
            <ac:picMk id="1026" creationId="{F1AF5A37-38E1-2599-24B1-648081BB136A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8CABA9-B077-403D-92AE-AC2CF8267FFC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E5C768C0-36F0-45E3-95D7-EF3A83A76E58}">
      <dgm:prSet phldrT="[Text]"/>
      <dgm:spPr/>
      <dgm:t>
        <a:bodyPr/>
        <a:lstStyle/>
        <a:p>
          <a:r>
            <a:rPr lang="en-GB" dirty="0"/>
            <a:t>Reduced physiotherapist time/patient  from 45 mins </a:t>
          </a:r>
          <a:r>
            <a:rPr lang="en-US" dirty="0"/>
            <a:t>to 22 mins for virtual GCs and 12 min for face-to-face GCs</a:t>
          </a:r>
          <a:endParaRPr lang="en-GB" dirty="0"/>
        </a:p>
      </dgm:t>
    </dgm:pt>
    <dgm:pt modelId="{CDCE8079-E0CC-4296-B286-3EEA6564A717}" type="parTrans" cxnId="{EF6B5032-DFBD-4BA8-A9E9-EED6B7FF48C6}">
      <dgm:prSet/>
      <dgm:spPr/>
      <dgm:t>
        <a:bodyPr/>
        <a:lstStyle/>
        <a:p>
          <a:endParaRPr lang="en-GB"/>
        </a:p>
      </dgm:t>
    </dgm:pt>
    <dgm:pt modelId="{E55120A0-DB48-42A8-8AEA-CEF3857279DB}" type="sibTrans" cxnId="{EF6B5032-DFBD-4BA8-A9E9-EED6B7FF48C6}">
      <dgm:prSet/>
      <dgm:spPr/>
      <dgm:t>
        <a:bodyPr/>
        <a:lstStyle/>
        <a:p>
          <a:endParaRPr lang="en-GB"/>
        </a:p>
      </dgm:t>
    </dgm:pt>
    <dgm:pt modelId="{74122655-9F95-4591-8552-152CD278CDA2}">
      <dgm:prSet phldrT="[Text]"/>
      <dgm:spPr/>
      <dgm:t>
        <a:bodyPr/>
        <a:lstStyle/>
        <a:p>
          <a:r>
            <a:rPr lang="en-US" dirty="0"/>
            <a:t>Health-related quality of life  scores significantly increased from the first to the second GC session</a:t>
          </a:r>
          <a:endParaRPr lang="en-GB" dirty="0"/>
        </a:p>
      </dgm:t>
    </dgm:pt>
    <dgm:pt modelId="{27D425AF-F79E-4ECC-810C-CC24BEFBDD8A}" type="parTrans" cxnId="{9C28FB6B-2A18-42C0-9076-C2800F4C2117}">
      <dgm:prSet/>
      <dgm:spPr/>
      <dgm:t>
        <a:bodyPr/>
        <a:lstStyle/>
        <a:p>
          <a:endParaRPr lang="en-GB"/>
        </a:p>
      </dgm:t>
    </dgm:pt>
    <dgm:pt modelId="{7CDE7776-F71B-43D5-BAC4-01CC656B2883}" type="sibTrans" cxnId="{9C28FB6B-2A18-42C0-9076-C2800F4C2117}">
      <dgm:prSet/>
      <dgm:spPr/>
      <dgm:t>
        <a:bodyPr/>
        <a:lstStyle/>
        <a:p>
          <a:endParaRPr lang="en-GB"/>
        </a:p>
      </dgm:t>
    </dgm:pt>
    <dgm:pt modelId="{547B3E32-BA5F-41B0-A6E9-BD9503F86772}">
      <dgm:prSet phldrT="[Text]"/>
      <dgm:spPr/>
      <dgm:t>
        <a:bodyPr/>
        <a:lstStyle/>
        <a:p>
          <a:r>
            <a:rPr lang="en-US" dirty="0"/>
            <a:t>Levels of pain experienced by patients significantly improved  from the first to the </a:t>
          </a:r>
          <a:r>
            <a:rPr lang="en-US"/>
            <a:t>second GC </a:t>
          </a:r>
          <a:r>
            <a:rPr lang="en-US" dirty="0"/>
            <a:t>session</a:t>
          </a:r>
          <a:endParaRPr lang="en-GB" dirty="0"/>
        </a:p>
      </dgm:t>
    </dgm:pt>
    <dgm:pt modelId="{EE7A6864-F072-49F8-85D2-D8BB7AFD51EF}" type="parTrans" cxnId="{F2574A8B-0ACD-42B5-9CDC-717D6EA0A155}">
      <dgm:prSet/>
      <dgm:spPr/>
      <dgm:t>
        <a:bodyPr/>
        <a:lstStyle/>
        <a:p>
          <a:endParaRPr lang="en-GB"/>
        </a:p>
      </dgm:t>
    </dgm:pt>
    <dgm:pt modelId="{4DF08846-3047-4CE8-BBFE-10547BCF97F1}" type="sibTrans" cxnId="{F2574A8B-0ACD-42B5-9CDC-717D6EA0A155}">
      <dgm:prSet/>
      <dgm:spPr/>
      <dgm:t>
        <a:bodyPr/>
        <a:lstStyle/>
        <a:p>
          <a:endParaRPr lang="en-GB"/>
        </a:p>
      </dgm:t>
    </dgm:pt>
    <dgm:pt modelId="{7D6F1E37-5EA3-4606-9D79-FD8FA4691A3F}">
      <dgm:prSet phldrT="[Text]"/>
      <dgm:spPr/>
      <dgm:t>
        <a:bodyPr/>
        <a:lstStyle/>
        <a:p>
          <a:r>
            <a:rPr lang="en-GB" dirty="0"/>
            <a:t>Patient satisfaction was good </a:t>
          </a:r>
        </a:p>
      </dgm:t>
    </dgm:pt>
    <dgm:pt modelId="{C95E78D9-40E0-48A3-8DF1-CD994E5373F1}" type="parTrans" cxnId="{24FDE02C-30DF-4C58-83BD-04437A6C2F85}">
      <dgm:prSet/>
      <dgm:spPr/>
      <dgm:t>
        <a:bodyPr/>
        <a:lstStyle/>
        <a:p>
          <a:endParaRPr lang="en-GB"/>
        </a:p>
      </dgm:t>
    </dgm:pt>
    <dgm:pt modelId="{2BFEB9E9-5D32-45F0-9211-0C2715566E6B}" type="sibTrans" cxnId="{24FDE02C-30DF-4C58-83BD-04437A6C2F85}">
      <dgm:prSet/>
      <dgm:spPr/>
      <dgm:t>
        <a:bodyPr/>
        <a:lstStyle/>
        <a:p>
          <a:endParaRPr lang="en-GB"/>
        </a:p>
      </dgm:t>
    </dgm:pt>
    <dgm:pt modelId="{914ABA92-E834-4DF1-B268-687DB262E7B4}" type="pres">
      <dgm:prSet presAssocID="{758CABA9-B077-403D-92AE-AC2CF8267FF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08965CE-20EC-483F-B8B8-F01764B074F4}" type="pres">
      <dgm:prSet presAssocID="{E5C768C0-36F0-45E3-95D7-EF3A83A76E58}" presName="composite" presStyleCnt="0"/>
      <dgm:spPr/>
    </dgm:pt>
    <dgm:pt modelId="{D092EB9B-B5EA-4C76-84AB-D8CC3203C406}" type="pres">
      <dgm:prSet presAssocID="{E5C768C0-36F0-45E3-95D7-EF3A83A76E58}" presName="imgShp" presStyleLbl="fgImgPlace1" presStyleIdx="0" presStyleCnt="4"/>
      <dgm:spPr>
        <a:blipFill rotWithShape="1">
          <a:blip xmlns:r="http://schemas.openxmlformats.org/officeDocument/2006/relationships" r:embed="rId1"/>
          <a:srcRect/>
          <a:stretch>
            <a:fillRect/>
          </a:stretch>
        </a:blipFill>
      </dgm:spPr>
    </dgm:pt>
    <dgm:pt modelId="{7AD4B1B5-E27A-4FC5-AB94-AB9183A38209}" type="pres">
      <dgm:prSet presAssocID="{E5C768C0-36F0-45E3-95D7-EF3A83A76E58}" presName="txShp" presStyleLbl="node1" presStyleIdx="0" presStyleCnt="4" custLinFactNeighborX="-11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6641CE-1878-4C39-B474-08F8EFFAC332}" type="pres">
      <dgm:prSet presAssocID="{E55120A0-DB48-42A8-8AEA-CEF3857279DB}" presName="spacing" presStyleCnt="0"/>
      <dgm:spPr/>
    </dgm:pt>
    <dgm:pt modelId="{6339F4CD-B94C-4DB9-9CAA-CE4887BBA675}" type="pres">
      <dgm:prSet presAssocID="{74122655-9F95-4591-8552-152CD278CDA2}" presName="composite" presStyleCnt="0"/>
      <dgm:spPr/>
    </dgm:pt>
    <dgm:pt modelId="{70909FE6-5ACF-4E7A-A76C-76D6FE21D43E}" type="pres">
      <dgm:prSet presAssocID="{74122655-9F95-4591-8552-152CD278CDA2}" presName="imgShp" presStyleLbl="fgImgPlace1" presStyleIdx="1" presStyleCnt="4"/>
      <dgm:spPr>
        <a:blipFill rotWithShape="1">
          <a:blip xmlns:r="http://schemas.openxmlformats.org/officeDocument/2006/relationships" r:embed="rId2"/>
          <a:srcRect/>
          <a:stretch>
            <a:fillRect/>
          </a:stretch>
        </a:blipFill>
      </dgm:spPr>
    </dgm:pt>
    <dgm:pt modelId="{B8CA9A8A-F578-4C85-8CD9-27CA885E3C0D}" type="pres">
      <dgm:prSet presAssocID="{74122655-9F95-4591-8552-152CD278CDA2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370087-28A7-4212-A0E8-CC3BB21DBA58}" type="pres">
      <dgm:prSet presAssocID="{7CDE7776-F71B-43D5-BAC4-01CC656B2883}" presName="spacing" presStyleCnt="0"/>
      <dgm:spPr/>
    </dgm:pt>
    <dgm:pt modelId="{6C8282AC-64AD-45EB-B197-017672CCF3F0}" type="pres">
      <dgm:prSet presAssocID="{547B3E32-BA5F-41B0-A6E9-BD9503F86772}" presName="composite" presStyleCnt="0"/>
      <dgm:spPr/>
    </dgm:pt>
    <dgm:pt modelId="{03362D12-BE59-4593-98C5-05833C2B70F1}" type="pres">
      <dgm:prSet presAssocID="{547B3E32-BA5F-41B0-A6E9-BD9503F86772}" presName="imgShp" presStyleLbl="fgImgPlace1" presStyleIdx="2" presStyleCnt="4"/>
      <dgm:spPr>
        <a:blipFill rotWithShape="1">
          <a:blip xmlns:r="http://schemas.openxmlformats.org/officeDocument/2006/relationships" r:embed="rId3"/>
          <a:srcRect/>
          <a:stretch>
            <a:fillRect/>
          </a:stretch>
        </a:blipFill>
      </dgm:spPr>
    </dgm:pt>
    <dgm:pt modelId="{0B8E7BE7-CEA5-4CDC-946B-6B5343D0F916}" type="pres">
      <dgm:prSet presAssocID="{547B3E32-BA5F-41B0-A6E9-BD9503F86772}" presName="txShp" presStyleLbl="node1" presStyleIdx="2" presStyleCnt="4" custLinFactNeighborX="411" custLinFactNeighborY="-23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4FCEFF-7981-4AD6-A626-C76F85D83671}" type="pres">
      <dgm:prSet presAssocID="{4DF08846-3047-4CE8-BBFE-10547BCF97F1}" presName="spacing" presStyleCnt="0"/>
      <dgm:spPr/>
    </dgm:pt>
    <dgm:pt modelId="{896FC9EB-A616-4557-9D0F-B38849ACCD75}" type="pres">
      <dgm:prSet presAssocID="{7D6F1E37-5EA3-4606-9D79-FD8FA4691A3F}" presName="composite" presStyleCnt="0"/>
      <dgm:spPr/>
    </dgm:pt>
    <dgm:pt modelId="{77005473-C38A-4882-A318-9AAE5F6D3113}" type="pres">
      <dgm:prSet presAssocID="{7D6F1E37-5EA3-4606-9D79-FD8FA4691A3F}" presName="imgShp" presStyleLbl="fgImgPlace1" presStyleIdx="3" presStyleCnt="4"/>
      <dgm:spPr>
        <a:blipFill>
          <a:blip xmlns:r="http://schemas.openxmlformats.org/officeDocument/2006/relationships"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F6F03E4-86F1-436D-AA6D-3BCF8222D176}" type="pres">
      <dgm:prSet presAssocID="{7D6F1E37-5EA3-4606-9D79-FD8FA4691A3F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D02B38-8CA3-4530-B5E0-9CBCB92D96E9}" type="presOf" srcId="{7D6F1E37-5EA3-4606-9D79-FD8FA4691A3F}" destId="{FF6F03E4-86F1-436D-AA6D-3BCF8222D176}" srcOrd="0" destOrd="0" presId="urn:microsoft.com/office/officeart/2005/8/layout/vList3"/>
    <dgm:cxn modelId="{74C2643A-D11D-40F9-A883-A3E097E6E787}" type="presOf" srcId="{74122655-9F95-4591-8552-152CD278CDA2}" destId="{B8CA9A8A-F578-4C85-8CD9-27CA885E3C0D}" srcOrd="0" destOrd="0" presId="urn:microsoft.com/office/officeart/2005/8/layout/vList3"/>
    <dgm:cxn modelId="{5B55A126-F1DE-480D-A286-CAEE3255F2DF}" type="presOf" srcId="{547B3E32-BA5F-41B0-A6E9-BD9503F86772}" destId="{0B8E7BE7-CEA5-4CDC-946B-6B5343D0F916}" srcOrd="0" destOrd="0" presId="urn:microsoft.com/office/officeart/2005/8/layout/vList3"/>
    <dgm:cxn modelId="{2019C6E2-5A20-44E8-B6BF-D5022056F309}" type="presOf" srcId="{758CABA9-B077-403D-92AE-AC2CF8267FFC}" destId="{914ABA92-E834-4DF1-B268-687DB262E7B4}" srcOrd="0" destOrd="0" presId="urn:microsoft.com/office/officeart/2005/8/layout/vList3"/>
    <dgm:cxn modelId="{24FDE02C-30DF-4C58-83BD-04437A6C2F85}" srcId="{758CABA9-B077-403D-92AE-AC2CF8267FFC}" destId="{7D6F1E37-5EA3-4606-9D79-FD8FA4691A3F}" srcOrd="3" destOrd="0" parTransId="{C95E78D9-40E0-48A3-8DF1-CD994E5373F1}" sibTransId="{2BFEB9E9-5D32-45F0-9211-0C2715566E6B}"/>
    <dgm:cxn modelId="{ABE6AFAF-6F4E-4AE9-A945-0F079A97E60E}" type="presOf" srcId="{E5C768C0-36F0-45E3-95D7-EF3A83A76E58}" destId="{7AD4B1B5-E27A-4FC5-AB94-AB9183A38209}" srcOrd="0" destOrd="0" presId="urn:microsoft.com/office/officeart/2005/8/layout/vList3"/>
    <dgm:cxn modelId="{9C28FB6B-2A18-42C0-9076-C2800F4C2117}" srcId="{758CABA9-B077-403D-92AE-AC2CF8267FFC}" destId="{74122655-9F95-4591-8552-152CD278CDA2}" srcOrd="1" destOrd="0" parTransId="{27D425AF-F79E-4ECC-810C-CC24BEFBDD8A}" sibTransId="{7CDE7776-F71B-43D5-BAC4-01CC656B2883}"/>
    <dgm:cxn modelId="{F2574A8B-0ACD-42B5-9CDC-717D6EA0A155}" srcId="{758CABA9-B077-403D-92AE-AC2CF8267FFC}" destId="{547B3E32-BA5F-41B0-A6E9-BD9503F86772}" srcOrd="2" destOrd="0" parTransId="{EE7A6864-F072-49F8-85D2-D8BB7AFD51EF}" sibTransId="{4DF08846-3047-4CE8-BBFE-10547BCF97F1}"/>
    <dgm:cxn modelId="{EF6B5032-DFBD-4BA8-A9E9-EED6B7FF48C6}" srcId="{758CABA9-B077-403D-92AE-AC2CF8267FFC}" destId="{E5C768C0-36F0-45E3-95D7-EF3A83A76E58}" srcOrd="0" destOrd="0" parTransId="{CDCE8079-E0CC-4296-B286-3EEA6564A717}" sibTransId="{E55120A0-DB48-42A8-8AEA-CEF3857279DB}"/>
    <dgm:cxn modelId="{B5D40F45-B8F2-4D22-A718-E408585F489C}" type="presParOf" srcId="{914ABA92-E834-4DF1-B268-687DB262E7B4}" destId="{B08965CE-20EC-483F-B8B8-F01764B074F4}" srcOrd="0" destOrd="0" presId="urn:microsoft.com/office/officeart/2005/8/layout/vList3"/>
    <dgm:cxn modelId="{D323BD0C-B95E-424E-A3BA-C7F28C60EC99}" type="presParOf" srcId="{B08965CE-20EC-483F-B8B8-F01764B074F4}" destId="{D092EB9B-B5EA-4C76-84AB-D8CC3203C406}" srcOrd="0" destOrd="0" presId="urn:microsoft.com/office/officeart/2005/8/layout/vList3"/>
    <dgm:cxn modelId="{1A6E75A3-BC2C-4F3F-910C-797EB48D1A64}" type="presParOf" srcId="{B08965CE-20EC-483F-B8B8-F01764B074F4}" destId="{7AD4B1B5-E27A-4FC5-AB94-AB9183A38209}" srcOrd="1" destOrd="0" presId="urn:microsoft.com/office/officeart/2005/8/layout/vList3"/>
    <dgm:cxn modelId="{6A239C71-762F-4027-B149-5F0BF580DD49}" type="presParOf" srcId="{914ABA92-E834-4DF1-B268-687DB262E7B4}" destId="{C66641CE-1878-4C39-B474-08F8EFFAC332}" srcOrd="1" destOrd="0" presId="urn:microsoft.com/office/officeart/2005/8/layout/vList3"/>
    <dgm:cxn modelId="{8CA7C04A-6580-4935-ACBC-E6790465A89C}" type="presParOf" srcId="{914ABA92-E834-4DF1-B268-687DB262E7B4}" destId="{6339F4CD-B94C-4DB9-9CAA-CE4887BBA675}" srcOrd="2" destOrd="0" presId="urn:microsoft.com/office/officeart/2005/8/layout/vList3"/>
    <dgm:cxn modelId="{6F5FC511-7349-415E-91A3-47F20F7790DC}" type="presParOf" srcId="{6339F4CD-B94C-4DB9-9CAA-CE4887BBA675}" destId="{70909FE6-5ACF-4E7A-A76C-76D6FE21D43E}" srcOrd="0" destOrd="0" presId="urn:microsoft.com/office/officeart/2005/8/layout/vList3"/>
    <dgm:cxn modelId="{4ABE8418-BDCB-42BF-A580-DD64B69F0425}" type="presParOf" srcId="{6339F4CD-B94C-4DB9-9CAA-CE4887BBA675}" destId="{B8CA9A8A-F578-4C85-8CD9-27CA885E3C0D}" srcOrd="1" destOrd="0" presId="urn:microsoft.com/office/officeart/2005/8/layout/vList3"/>
    <dgm:cxn modelId="{5F7988F5-5C7B-4D65-8A60-86461D7CE42F}" type="presParOf" srcId="{914ABA92-E834-4DF1-B268-687DB262E7B4}" destId="{97370087-28A7-4212-A0E8-CC3BB21DBA58}" srcOrd="3" destOrd="0" presId="urn:microsoft.com/office/officeart/2005/8/layout/vList3"/>
    <dgm:cxn modelId="{686D62E4-C5D6-4840-9FE2-F9635F3B13F8}" type="presParOf" srcId="{914ABA92-E834-4DF1-B268-687DB262E7B4}" destId="{6C8282AC-64AD-45EB-B197-017672CCF3F0}" srcOrd="4" destOrd="0" presId="urn:microsoft.com/office/officeart/2005/8/layout/vList3"/>
    <dgm:cxn modelId="{1111104B-ADA6-41E9-B12B-D372D84B471A}" type="presParOf" srcId="{6C8282AC-64AD-45EB-B197-017672CCF3F0}" destId="{03362D12-BE59-4593-98C5-05833C2B70F1}" srcOrd="0" destOrd="0" presId="urn:microsoft.com/office/officeart/2005/8/layout/vList3"/>
    <dgm:cxn modelId="{38953DF3-178E-485C-9ABB-FC8B81AC8E67}" type="presParOf" srcId="{6C8282AC-64AD-45EB-B197-017672CCF3F0}" destId="{0B8E7BE7-CEA5-4CDC-946B-6B5343D0F916}" srcOrd="1" destOrd="0" presId="urn:microsoft.com/office/officeart/2005/8/layout/vList3"/>
    <dgm:cxn modelId="{DC3092A2-73A5-499E-BE8B-B1F2656EF69A}" type="presParOf" srcId="{914ABA92-E834-4DF1-B268-687DB262E7B4}" destId="{A14FCEFF-7981-4AD6-A626-C76F85D83671}" srcOrd="5" destOrd="0" presId="urn:microsoft.com/office/officeart/2005/8/layout/vList3"/>
    <dgm:cxn modelId="{7B29E51D-CDC1-446D-8B25-8B4E004903DA}" type="presParOf" srcId="{914ABA92-E834-4DF1-B268-687DB262E7B4}" destId="{896FC9EB-A616-4557-9D0F-B38849ACCD75}" srcOrd="6" destOrd="0" presId="urn:microsoft.com/office/officeart/2005/8/layout/vList3"/>
    <dgm:cxn modelId="{1C186807-0BE3-485D-8A83-228DDEA4421C}" type="presParOf" srcId="{896FC9EB-A616-4557-9D0F-B38849ACCD75}" destId="{77005473-C38A-4882-A318-9AAE5F6D3113}" srcOrd="0" destOrd="0" presId="urn:microsoft.com/office/officeart/2005/8/layout/vList3"/>
    <dgm:cxn modelId="{566E410B-6CD6-4497-BBD2-98779B71D500}" type="presParOf" srcId="{896FC9EB-A616-4557-9D0F-B38849ACCD75}" destId="{FF6F03E4-86F1-436D-AA6D-3BCF8222D17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D4B1B5-E27A-4FC5-AB94-AB9183A38209}">
      <dsp:nvSpPr>
        <dsp:cNvPr id="0" name=""/>
        <dsp:cNvSpPr/>
      </dsp:nvSpPr>
      <dsp:spPr>
        <a:xfrm rot="10800000">
          <a:off x="958490" y="819"/>
          <a:ext cx="3143978" cy="810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39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Reduced physiotherapist time/patient  from 45 mins </a:t>
          </a:r>
          <a:r>
            <a:rPr lang="en-US" sz="1200" kern="1200" dirty="0"/>
            <a:t>to 22 mins for virtual GCs and 12 min for face-to-face GCs</a:t>
          </a:r>
          <a:endParaRPr lang="en-GB" sz="1200" kern="1200" dirty="0"/>
        </a:p>
      </dsp:txBody>
      <dsp:txXfrm rot="10800000">
        <a:off x="1161106" y="819"/>
        <a:ext cx="2941362" cy="810464"/>
      </dsp:txXfrm>
    </dsp:sp>
    <dsp:sp modelId="{D092EB9B-B5EA-4C76-84AB-D8CC3203C406}">
      <dsp:nvSpPr>
        <dsp:cNvPr id="0" name=""/>
        <dsp:cNvSpPr/>
      </dsp:nvSpPr>
      <dsp:spPr>
        <a:xfrm>
          <a:off x="589288" y="819"/>
          <a:ext cx="810464" cy="810464"/>
        </a:xfrm>
        <a:prstGeom prst="ellipse">
          <a:avLst/>
        </a:prstGeom>
        <a:blipFill rotWithShape="1">
          <a:blip xmlns:r="http://schemas.openxmlformats.org/officeDocument/2006/relationships" r:embed="rId1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A9A8A-F578-4C85-8CD9-27CA885E3C0D}">
      <dsp:nvSpPr>
        <dsp:cNvPr id="0" name=""/>
        <dsp:cNvSpPr/>
      </dsp:nvSpPr>
      <dsp:spPr>
        <a:xfrm rot="10800000">
          <a:off x="994520" y="1053214"/>
          <a:ext cx="3143978" cy="810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39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Health-related quality of life  scores significantly increased from the first to the second GC session</a:t>
          </a:r>
          <a:endParaRPr lang="en-GB" sz="1200" kern="1200" dirty="0"/>
        </a:p>
      </dsp:txBody>
      <dsp:txXfrm rot="10800000">
        <a:off x="1197136" y="1053214"/>
        <a:ext cx="2941362" cy="810464"/>
      </dsp:txXfrm>
    </dsp:sp>
    <dsp:sp modelId="{70909FE6-5ACF-4E7A-A76C-76D6FE21D43E}">
      <dsp:nvSpPr>
        <dsp:cNvPr id="0" name=""/>
        <dsp:cNvSpPr/>
      </dsp:nvSpPr>
      <dsp:spPr>
        <a:xfrm>
          <a:off x="589288" y="1053214"/>
          <a:ext cx="810464" cy="810464"/>
        </a:xfrm>
        <a:prstGeom prst="ellipse">
          <a:avLst/>
        </a:prstGeom>
        <a:blipFill rotWithShape="1">
          <a:blip xmlns:r="http://schemas.openxmlformats.org/officeDocument/2006/relationships" r:embed="rId2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8E7BE7-CEA5-4CDC-946B-6B5343D0F916}">
      <dsp:nvSpPr>
        <dsp:cNvPr id="0" name=""/>
        <dsp:cNvSpPr/>
      </dsp:nvSpPr>
      <dsp:spPr>
        <a:xfrm rot="10800000">
          <a:off x="1007442" y="2086643"/>
          <a:ext cx="3143978" cy="810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39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Levels of pain experienced by patients significantly improved  from the first to the </a:t>
          </a:r>
          <a:r>
            <a:rPr lang="en-US" sz="1200" kern="1200"/>
            <a:t>second GC </a:t>
          </a:r>
          <a:r>
            <a:rPr lang="en-US" sz="1200" kern="1200" dirty="0"/>
            <a:t>session</a:t>
          </a:r>
          <a:endParaRPr lang="en-GB" sz="1200" kern="1200" dirty="0"/>
        </a:p>
      </dsp:txBody>
      <dsp:txXfrm rot="10800000">
        <a:off x="1210058" y="2086643"/>
        <a:ext cx="2941362" cy="810464"/>
      </dsp:txXfrm>
    </dsp:sp>
    <dsp:sp modelId="{03362D12-BE59-4593-98C5-05833C2B70F1}">
      <dsp:nvSpPr>
        <dsp:cNvPr id="0" name=""/>
        <dsp:cNvSpPr/>
      </dsp:nvSpPr>
      <dsp:spPr>
        <a:xfrm>
          <a:off x="589288" y="2105608"/>
          <a:ext cx="810464" cy="810464"/>
        </a:xfrm>
        <a:prstGeom prst="ellipse">
          <a:avLst/>
        </a:prstGeom>
        <a:blipFill rotWithShape="1">
          <a:blip xmlns:r="http://schemas.openxmlformats.org/officeDocument/2006/relationships" r:embed="rId3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6F03E4-86F1-436D-AA6D-3BCF8222D176}">
      <dsp:nvSpPr>
        <dsp:cNvPr id="0" name=""/>
        <dsp:cNvSpPr/>
      </dsp:nvSpPr>
      <dsp:spPr>
        <a:xfrm rot="10800000">
          <a:off x="994520" y="3158002"/>
          <a:ext cx="3143978" cy="81046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7392" tIns="45720" rIns="85344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dirty="0"/>
            <a:t>Patient satisfaction was good </a:t>
          </a:r>
        </a:p>
      </dsp:txBody>
      <dsp:txXfrm rot="10800000">
        <a:off x="1197136" y="3158002"/>
        <a:ext cx="2941362" cy="810464"/>
      </dsp:txXfrm>
    </dsp:sp>
    <dsp:sp modelId="{77005473-C38A-4882-A318-9AAE5F6D3113}">
      <dsp:nvSpPr>
        <dsp:cNvPr id="0" name=""/>
        <dsp:cNvSpPr/>
      </dsp:nvSpPr>
      <dsp:spPr>
        <a:xfrm>
          <a:off x="589288" y="3158002"/>
          <a:ext cx="810464" cy="810464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F17D9-BC9C-4F01-8209-8AF549DD0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A79515-ECC0-4F81-B9DC-8247F56ADD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5DE92-B348-469E-8E58-5B98A939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AEFB5B-4BE4-405B-AAE2-EFD66219C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948B3-5365-4BAA-BF8F-184931A18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119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045EF-799B-4A87-9DD7-47D17328A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7D5FBE-0DDF-4185-94CE-F3BB94151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BD759D-4CC1-4EB8-BA50-112174C52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3994B-02B3-4C84-AE97-D70C3C552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8B54B4-21B3-4D81-8C70-18F7A68ED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8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BA52B8-214D-40A6-9505-C1D5050F8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21A1B-DB7F-4782-9653-517755BE72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74F1F7-6890-4B50-B796-60FD7B5BC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FE9A2-6A16-463F-A645-59B7499E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8FDFD3-CA6E-42CC-84BA-F3761E06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87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9E40A-90EC-4A69-B7B7-D44882E7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D1215-6760-479D-95A5-4A2A05232C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EFF46-5882-41C1-A718-C47334747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F0398-EEAA-45D9-9212-AFF214CB1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15B32-B05B-4B43-9CCB-6B86354A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5425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CAE09-33C5-4AD7-BCC3-4D3203D67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3927B7-54C2-450B-B608-5108A29C9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14A37-E6F0-4F70-AD43-C3B686315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2421F-85DF-4AC0-9B24-91833ED9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CC459-4FA7-4E17-B489-16F9800D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13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FBBD9-5F68-406A-96C1-613F7DF9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98761F-8958-4E65-A67F-138967DA6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98FDC0-F441-4AD9-8DD6-552ACB59E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580CEB-CB3D-4C6B-B6DB-58D3AA73B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BED6C1-F939-4A1D-B594-D6E38522D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519E80-3650-40FC-BAF7-B827D2065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9567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05EBF-DB44-435F-AB56-91700561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68C13-6B03-4948-B29C-B83C05531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94C9D-2958-404E-AFD5-866DEB02F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5032CB-6BB5-4619-B22F-22F9328D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19DBBC-8DA1-4584-B740-F9F7AA170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C803E4-5B49-488A-8868-C4D88E24F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2DD885-1C3D-4F16-8835-CF2218C6A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1758D1-03AE-4EDE-8E68-F09D62A3A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50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8736B-8E25-4ACA-937E-D0CD4DDE3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0E821-6130-461A-9735-9A7373CC4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CC5610-F3A9-4E67-AA83-E8F8670CC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39B5D9-67A6-46A6-8217-F5E5DA0E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767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BD60B6-9744-4331-9E9C-486F52FC5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9A78BF-6C5A-4162-864A-462FD714C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97A2F-0AC1-4FA6-A392-612FBCB9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7825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334FB-6D79-4F4E-B86D-124BE610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2DE9A4-E576-4011-80D4-1B549E9EB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46B3B-EB76-4402-9FF3-F2C0F633F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8073E2-BCA8-42AA-8954-E395AE13A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D822CF-6AB2-4CB2-AF82-8B40C1052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885C3-7C88-4859-A3FE-0E8B239F2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8825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B1A6F-1F61-4794-826F-E1BD9E2F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9A1543-384A-4EC1-BDBA-7824B84DBE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F5B2E-71B0-4D56-B173-BDD8397FCD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267AE7-46D1-4A8D-8ABE-9015827E7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D8EBC6-17AF-43B0-A659-226D96938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ED35B8-B47F-48E3-838B-013935775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691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CC41F3-57F2-4C75-B276-4F5EC4A39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B4D33-4E15-4F3C-8F63-161DF774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43CB78-6947-459C-91D2-21C3633897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9EF19-40F9-466A-A69B-AA87CCDFD871}" type="datetimeFigureOut">
              <a:rPr lang="en-GB" smtClean="0"/>
              <a:t>03/04/2025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78E944-269A-4B5F-9DE9-72D042A234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7387A1-F688-4D51-A5C5-A862793FE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ADCD-998C-44B5-A07F-189416A0DE6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81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9.png"/><Relationship Id="rId5" Type="http://schemas.openxmlformats.org/officeDocument/2006/relationships/diagramData" Target="../diagrams/data1.xml"/><Relationship Id="rId10" Type="http://schemas.openxmlformats.org/officeDocument/2006/relationships/image" Target="../media/image8.jpeg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0E262E2A-E9E5-4A09-9E5E-781CC6D7E8E5}"/>
              </a:ext>
            </a:extLst>
          </p:cNvPr>
          <p:cNvSpPr txBox="1">
            <a:spLocks/>
          </p:cNvSpPr>
          <p:nvPr/>
        </p:nvSpPr>
        <p:spPr>
          <a:xfrm>
            <a:off x="59125" y="588617"/>
            <a:ext cx="8599936" cy="56135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Implementing group consultations in a lower limb musculoskeletal outpatient service to improve efficiency and maintain positive patient outcomes </a:t>
            </a:r>
            <a:endParaRPr lang="en-GB" sz="2000" b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122A130-E22D-4132-B7F2-65AC5768017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5" y="6182126"/>
            <a:ext cx="12073750" cy="796231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4D6526A-C1A1-400D-99E3-A43A0318FA4C}"/>
              </a:ext>
            </a:extLst>
          </p:cNvPr>
          <p:cNvSpPr txBox="1"/>
          <p:nvPr/>
        </p:nvSpPr>
        <p:spPr>
          <a:xfrm>
            <a:off x="4040574" y="5946858"/>
            <a:ext cx="5341965" cy="43088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Contributors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: Lisa Wigham, Annette Richardson, Kathryn Moore</a:t>
            </a:r>
            <a:r>
              <a:rPr lang="en-GB" sz="110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100" smtClean="0">
                <a:latin typeface="Arial" panose="020B0604020202020204" pitchFamily="34" charset="0"/>
                <a:cs typeface="Arial" panose="020B0604020202020204" pitchFamily="34" charset="0"/>
              </a:rPr>
              <a:t>Michael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Martin. 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: Lisa Wigham        </a:t>
            </a:r>
            <a:r>
              <a:rPr lang="en-GB" sz="1100" b="1" dirty="0">
                <a:latin typeface="Arial" panose="020B0604020202020204" pitchFamily="34" charset="0"/>
                <a:cs typeface="Arial" panose="020B0604020202020204" pitchFamily="34" charset="0"/>
              </a:rPr>
              <a:t>email: </a:t>
            </a:r>
            <a:r>
              <a:rPr lang="en-GB" sz="1100" dirty="0">
                <a:latin typeface="Arial" panose="020B0604020202020204" pitchFamily="34" charset="0"/>
                <a:cs typeface="Arial" panose="020B0604020202020204" pitchFamily="34" charset="0"/>
              </a:rPr>
              <a:t>lisa.wigham@nhs.net </a:t>
            </a:r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074FC63B-57C7-4D4D-9055-AB979F6EB752}"/>
              </a:ext>
            </a:extLst>
          </p:cNvPr>
          <p:cNvSpPr txBox="1">
            <a:spLocks/>
          </p:cNvSpPr>
          <p:nvPr/>
        </p:nvSpPr>
        <p:spPr>
          <a:xfrm>
            <a:off x="228036" y="100364"/>
            <a:ext cx="7625076" cy="4778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 Improvement Project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44E310-1378-49E2-855E-412F5C1D5EB3}"/>
              </a:ext>
            </a:extLst>
          </p:cNvPr>
          <p:cNvSpPr txBox="1"/>
          <p:nvPr/>
        </p:nvSpPr>
        <p:spPr>
          <a:xfrm>
            <a:off x="140166" y="3203077"/>
            <a:ext cx="3804161" cy="3046411"/>
          </a:xfrm>
          <a:prstGeom prst="rect">
            <a:avLst/>
          </a:prstGeom>
          <a:noFill/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 / What we did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buClr>
                <a:srgbClr val="992760"/>
              </a:buClr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We introduced</a:t>
            </a:r>
            <a:r>
              <a:rPr lang="en-US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virtual group consultations and face-to-face GCs</a:t>
            </a:r>
            <a:r>
              <a:rPr lang="en-US" sz="1400" dirty="0"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en-US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with musculoskeletal patients.  </a:t>
            </a:r>
          </a:p>
          <a:p>
            <a:pPr marL="285750" indent="-285750">
              <a:lnSpc>
                <a:spcPct val="115000"/>
              </a:lnSpc>
              <a:buClr>
                <a:srgbClr val="99276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These two approaches were tested on common lower limb conditions: patellofemoral pain syndrome, Achilles tendinopathy, plantar fasciopathy and knee osteoarthritis</a:t>
            </a:r>
            <a:r>
              <a:rPr lang="en-GB" sz="1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n-US" sz="1400" dirty="0">
              <a:solidFill>
                <a:srgbClr val="333333"/>
              </a:solidFill>
              <a:latin typeface="Helvetica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buClr>
                <a:srgbClr val="992760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333333"/>
                </a:solidFill>
                <a:effectLst/>
                <a:latin typeface="Helvetica" panose="020B0604020202020204" pitchFamily="34" charset="0"/>
                <a:ea typeface="Arial" panose="020B0604020202020204" pitchFamily="34" charset="0"/>
              </a:rPr>
              <a:t>The changes were tested and refined through three Plan-Do-Study-Act cycles</a:t>
            </a:r>
            <a:r>
              <a:rPr lang="en-GB" sz="1400" dirty="0"/>
              <a:t>.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D69B487-A1B8-47FB-ABEC-3C7E92150C7B}"/>
              </a:ext>
            </a:extLst>
          </p:cNvPr>
          <p:cNvSpPr txBox="1"/>
          <p:nvPr/>
        </p:nvSpPr>
        <p:spPr>
          <a:xfrm>
            <a:off x="4318050" y="1337890"/>
            <a:ext cx="3444826" cy="369332"/>
          </a:xfrm>
          <a:prstGeom prst="rect">
            <a:avLst/>
          </a:prstGeom>
          <a:noFill/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Measures/Results</a:t>
            </a:r>
            <a:endParaRPr lang="en-GB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4DC3FA7-654B-448E-87CC-CAF6AF89E446}"/>
              </a:ext>
            </a:extLst>
          </p:cNvPr>
          <p:cNvSpPr txBox="1"/>
          <p:nvPr/>
        </p:nvSpPr>
        <p:spPr>
          <a:xfrm>
            <a:off x="8376390" y="3875600"/>
            <a:ext cx="3573199" cy="1631216"/>
          </a:xfrm>
          <a:prstGeom prst="rect">
            <a:avLst/>
          </a:prstGeom>
          <a:noFill/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This project has highlighted how to introduce group consultations </a:t>
            </a:r>
            <a:r>
              <a:rPr lang="en-GB" sz="14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for patients with lower limb MKS problems. It</a:t>
            </a:r>
            <a:r>
              <a:rPr lang="en-GB" sz="1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should be considered useful learning for other </a:t>
            </a:r>
            <a:r>
              <a:rPr lang="en-GB" sz="1400" dirty="0">
                <a:solidFill>
                  <a:srgbClr val="333333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out</a:t>
            </a:r>
            <a:r>
              <a:rPr lang="en-GB" sz="1400" dirty="0"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patient services.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030996E-FD56-4843-8B4B-BB3466AD6238}"/>
              </a:ext>
            </a:extLst>
          </p:cNvPr>
          <p:cNvSpPr txBox="1"/>
          <p:nvPr/>
        </p:nvSpPr>
        <p:spPr>
          <a:xfrm>
            <a:off x="140167" y="1218678"/>
            <a:ext cx="3804160" cy="1846659"/>
          </a:xfrm>
          <a:prstGeom prst="rect">
            <a:avLst/>
          </a:prstGeom>
          <a:noFill/>
          <a:ln w="15875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Our project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aim was to introduce physiotherapist group consultations</a:t>
            </a:r>
            <a:r>
              <a:rPr lang="en-US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(GCs) for patients with lower limb problems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to help manage an anticipated increase in demand whilst maintaining patient satisfaction and ensuring clinically effective.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8" name="Picture 7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39EE61A6-B434-D644-C7A7-539AC19023D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1677" y="304940"/>
            <a:ext cx="3024250" cy="617415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64C63CB-4544-4678-F040-00F039D8A9D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9416202"/>
              </p:ext>
            </p:extLst>
          </p:nvPr>
        </p:nvGraphicFramePr>
        <p:xfrm>
          <a:off x="3648604" y="1772797"/>
          <a:ext cx="4727787" cy="3969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026" name="Picture 2" descr="An antique illustration of the muscles of the legs and feet from the  anatomical textbook, Hand">
            <a:extLst>
              <a:ext uri="{FF2B5EF4-FFF2-40B4-BE49-F238E27FC236}">
                <a16:creationId xmlns:a16="http://schemas.microsoft.com/office/drawing/2014/main" id="{F1AF5A37-38E1-2599-24B1-648081BB136A}"/>
              </a:ext>
            </a:extLst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890" b="19890"/>
          <a:stretch>
            <a:fillRect/>
          </a:stretch>
        </p:blipFill>
        <p:spPr bwMode="auto">
          <a:xfrm>
            <a:off x="8750114" y="1337890"/>
            <a:ext cx="2887386" cy="2279906"/>
          </a:xfrm>
          <a:prstGeom prst="rect">
            <a:avLst/>
          </a:prstGeom>
          <a:noFill/>
          <a:ln w="25400">
            <a:solidFill>
              <a:srgbClr val="7030A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CC5D51C-6796-4D92-83BC-9943F010A8B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0167730" y="5589120"/>
            <a:ext cx="1717098" cy="89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94760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3429</TotalTime>
  <Words>214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Custom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WATSON, Lynn (THE NEWCASTLE UPON TYNE HOSPITALS NHS FOUNDATION TRUST)</dc:creator>
  <cp:lastModifiedBy>Wigham, Lisa</cp:lastModifiedBy>
  <cp:revision>10</cp:revision>
  <cp:lastPrinted>2023-12-20T13:17:13Z</cp:lastPrinted>
  <dcterms:created xsi:type="dcterms:W3CDTF">2022-04-01T16:17:54Z</dcterms:created>
  <dcterms:modified xsi:type="dcterms:W3CDTF">2025-04-03T12:18:07Z</dcterms:modified>
</cp:coreProperties>
</file>