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74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7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9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5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10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6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33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6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2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54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EF53-1201-4C92-A889-2B4F29BD1FBB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444F3-0D18-4A9B-9A50-DF0833748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5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595" y="133473"/>
            <a:ext cx="1285746" cy="9101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3732" y="419264"/>
            <a:ext cx="3666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</a:rPr>
              <a:t>The Academy of Fabulous Stuff</a:t>
            </a:r>
            <a:endParaRPr lang="en-GB" sz="20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48" y="133474"/>
            <a:ext cx="1213512" cy="910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348" y="1187624"/>
            <a:ext cx="6211996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North West </a:t>
            </a:r>
          </a:p>
          <a:p>
            <a:pPr algn="ctr"/>
            <a:r>
              <a:rPr lang="en-GB" sz="3200" b="1" dirty="0" smtClean="0">
                <a:solidFill>
                  <a:srgbClr val="0070C0"/>
                </a:solidFill>
              </a:rPr>
              <a:t>Fabulous Change Agent Network</a:t>
            </a:r>
          </a:p>
          <a:p>
            <a:pPr algn="ctr"/>
            <a:endParaRPr lang="en-GB" sz="3200" b="1" dirty="0" smtClean="0">
              <a:solidFill>
                <a:srgbClr val="0070C0"/>
              </a:solidFill>
            </a:endParaRPr>
          </a:p>
          <a:p>
            <a:pPr algn="ctr"/>
            <a:r>
              <a:rPr lang="en-GB" sz="4000" b="1" dirty="0" smtClean="0">
                <a:solidFill>
                  <a:srgbClr val="0070C0"/>
                </a:solidFill>
              </a:rPr>
              <a:t>NWFabCAN 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737" y="4572000"/>
            <a:ext cx="64006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A network of </a:t>
            </a:r>
            <a:r>
              <a:rPr lang="en-GB" sz="2000" b="1" dirty="0" smtClean="0">
                <a:solidFill>
                  <a:srgbClr val="0070C0"/>
                </a:solidFill>
              </a:rPr>
              <a:t>healthcare professionals </a:t>
            </a:r>
            <a:r>
              <a:rPr lang="en-GB" sz="2000" b="1" dirty="0" smtClean="0"/>
              <a:t>in the North West who have passion for </a:t>
            </a:r>
            <a:r>
              <a:rPr lang="en-GB" sz="2000" b="1" dirty="0" smtClean="0">
                <a:solidFill>
                  <a:srgbClr val="0070C0"/>
                </a:solidFill>
              </a:rPr>
              <a:t>change and improvement</a:t>
            </a:r>
            <a:r>
              <a:rPr lang="en-GB" sz="2400" b="1" dirty="0" smtClean="0">
                <a:solidFill>
                  <a:srgbClr val="0070C0"/>
                </a:solidFill>
              </a:rPr>
              <a:t>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3347" y="3868272"/>
            <a:ext cx="166692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Sharing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0272" y="3868272"/>
            <a:ext cx="291953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Learning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99806" y="3868272"/>
            <a:ext cx="174053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Adapting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3347" y="5722046"/>
            <a:ext cx="174053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Sharing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24241" y="5722046"/>
            <a:ext cx="2919534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Learning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4334" y="5722046"/>
            <a:ext cx="1740535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Adapting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3347" y="6300142"/>
            <a:ext cx="6326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You are invited to attend a </a:t>
            </a:r>
            <a:r>
              <a:rPr lang="en-GB" sz="2000" b="1" dirty="0" smtClean="0">
                <a:solidFill>
                  <a:srgbClr val="0070C0"/>
                </a:solidFill>
              </a:rPr>
              <a:t>sharing and learning </a:t>
            </a:r>
            <a:r>
              <a:rPr lang="en-GB" sz="2000" b="1" dirty="0" smtClean="0"/>
              <a:t>event </a:t>
            </a:r>
          </a:p>
          <a:p>
            <a:pPr algn="ctr"/>
            <a:r>
              <a:rPr lang="en-GB" sz="2000" b="1" dirty="0" smtClean="0"/>
              <a:t>to launch NWFabCAN!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 smtClean="0"/>
              <a:t>Lets build a network </a:t>
            </a:r>
            <a:r>
              <a:rPr lang="en-GB" sz="2000" b="1" dirty="0" smtClean="0">
                <a:solidFill>
                  <a:srgbClr val="0070C0"/>
                </a:solidFill>
              </a:rPr>
              <a:t>together</a:t>
            </a:r>
            <a:r>
              <a:rPr lang="en-GB" sz="2000" b="1" dirty="0" smtClean="0"/>
              <a:t> to make our region </a:t>
            </a:r>
            <a:r>
              <a:rPr lang="en-GB" sz="2000" b="1" dirty="0" smtClean="0">
                <a:solidFill>
                  <a:srgbClr val="0070C0"/>
                </a:solidFill>
              </a:rPr>
              <a:t>flourish.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39847" y="7899291"/>
            <a:ext cx="2971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17</a:t>
            </a:r>
            <a:r>
              <a:rPr lang="en-GB" baseline="30000" dirty="0" smtClean="0"/>
              <a:t>th</a:t>
            </a:r>
            <a:r>
              <a:rPr lang="en-GB" dirty="0" smtClean="0"/>
              <a:t> October 2018 1800-2000</a:t>
            </a:r>
          </a:p>
          <a:p>
            <a:pPr algn="ctr"/>
            <a:r>
              <a:rPr lang="en-GB" dirty="0" smtClean="0"/>
              <a:t>Board Room, Accelerator Building, 1 Daulby Street</a:t>
            </a:r>
          </a:p>
          <a:p>
            <a:pPr algn="ctr"/>
            <a:r>
              <a:rPr lang="en-GB" dirty="0" smtClean="0"/>
              <a:t>Liverpool, L7 8XZ</a:t>
            </a:r>
            <a:endParaRPr lang="en-GB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31" y="8044389"/>
            <a:ext cx="1285746" cy="91013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357" y="8067797"/>
            <a:ext cx="1213512" cy="91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6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Leeanne Lockley</dc:creator>
  <cp:lastModifiedBy>Leeanne Lockley</cp:lastModifiedBy>
  <cp:revision>6</cp:revision>
  <dcterms:created xsi:type="dcterms:W3CDTF">2018-09-07T14:12:06Z</dcterms:created>
  <dcterms:modified xsi:type="dcterms:W3CDTF">2018-09-07T15:08:52Z</dcterms:modified>
</cp:coreProperties>
</file>