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2" r:id="rId12"/>
    <p:sldId id="263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2XUtCMl2ZKoGE4iGpQagk1qdJ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dnursesuk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304800" y="487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Value of Neurodiversity</a:t>
            </a:r>
            <a:b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Joan Pons Laplana</a:t>
            </a:r>
            <a:br>
              <a:rPr lang="en-US" sz="2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@RoaringNurse</a:t>
            </a:r>
            <a:endParaRPr/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03225"/>
            <a:ext cx="76962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623887" y="1709737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/>
          </a:p>
        </p:txBody>
      </p:sp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0"/>
            <a:ext cx="9109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28600" y="1516062"/>
            <a:ext cx="8382000" cy="526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2819400" y="609600"/>
            <a:ext cx="52736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3260725" y="646112"/>
            <a:ext cx="5349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 txBox="1"/>
          <p:nvPr/>
        </p:nvSpPr>
        <p:spPr>
          <a:xfrm>
            <a:off x="3124200" y="63246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800100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21D9-6D0F-49A1-B165-5C13344D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07070" y="-2465647"/>
            <a:ext cx="21275550" cy="1648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36EE-530F-469D-9700-E12FF1DAC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06766"/>
            <a:ext cx="8229600" cy="4319396"/>
          </a:xfrm>
        </p:spPr>
        <p:txBody>
          <a:bodyPr/>
          <a:lstStyle/>
          <a:p>
            <a:r>
              <a:rPr lang="en-GB" dirty="0"/>
              <a:t>New website </a:t>
            </a:r>
            <a:r>
              <a:rPr lang="en-GB" dirty="0">
                <a:hlinkClick r:id="rId2"/>
              </a:rPr>
              <a:t>http://ndnursesuk.org/</a:t>
            </a:r>
            <a:endParaRPr lang="en-GB" dirty="0"/>
          </a:p>
          <a:p>
            <a:endParaRPr lang="en-GB" dirty="0"/>
          </a:p>
          <a:p>
            <a:r>
              <a:rPr lang="en-GB" dirty="0"/>
              <a:t>Free </a:t>
            </a:r>
            <a:r>
              <a:rPr lang="en-GB" dirty="0" err="1"/>
              <a:t>Nuerodiversity</a:t>
            </a:r>
            <a:r>
              <a:rPr lang="en-GB" dirty="0"/>
              <a:t> Awareness Course</a:t>
            </a:r>
          </a:p>
          <a:p>
            <a:endParaRPr lang="en-GB" dirty="0"/>
          </a:p>
          <a:p>
            <a:r>
              <a:rPr lang="en-GB" dirty="0"/>
              <a:t>Social Media Accounts</a:t>
            </a:r>
          </a:p>
          <a:p>
            <a:endParaRPr lang="en-GB" dirty="0"/>
          </a:p>
          <a:p>
            <a:r>
              <a:rPr lang="en-GB" dirty="0"/>
              <a:t>Monthly </a:t>
            </a:r>
            <a:r>
              <a:rPr lang="en-GB" dirty="0" err="1"/>
              <a:t>Tweetchats</a:t>
            </a:r>
            <a:r>
              <a:rPr lang="en-GB" dirty="0"/>
              <a:t> </a:t>
            </a:r>
            <a:r>
              <a:rPr lang="en-GB" sz="1600" dirty="0"/>
              <a:t>( 1</a:t>
            </a:r>
            <a:r>
              <a:rPr lang="en-GB" sz="1600" baseline="30000" dirty="0"/>
              <a:t>st</a:t>
            </a:r>
            <a:r>
              <a:rPr lang="en-GB" sz="1600" dirty="0"/>
              <a:t> Wednesday every moths at 20.30h )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B7F1B5-604A-42B9-A21C-14185014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4573"/>
            <a:ext cx="8027580" cy="11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6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0E1C-ACA0-43E9-A9D6-955B897C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30" y="307688"/>
            <a:ext cx="3310569" cy="621429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C3C-2E7F-457A-86F0-A91BA5EDF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8011" y="1431297"/>
            <a:ext cx="3938788" cy="5236520"/>
          </a:xfrm>
        </p:spPr>
        <p:txBody>
          <a:bodyPr/>
          <a:lstStyle/>
          <a:p>
            <a:r>
              <a:rPr lang="en-GB" dirty="0"/>
              <a:t>Increase visibility.</a:t>
            </a:r>
          </a:p>
          <a:p>
            <a:endParaRPr lang="en-GB" dirty="0"/>
          </a:p>
          <a:p>
            <a:r>
              <a:rPr lang="en-GB" dirty="0"/>
              <a:t>Expand Network.</a:t>
            </a:r>
          </a:p>
          <a:p>
            <a:endParaRPr lang="en-GB" dirty="0"/>
          </a:p>
          <a:p>
            <a:r>
              <a:rPr lang="en-GB" dirty="0"/>
              <a:t>Try improve data. (Campaign to change staff form)</a:t>
            </a:r>
          </a:p>
        </p:txBody>
      </p:sp>
      <p:pic>
        <p:nvPicPr>
          <p:cNvPr id="2050" name="Picture 2" descr="What's Next For Our Pupils | Keelman's Way School">
            <a:extLst>
              <a:ext uri="{FF2B5EF4-FFF2-40B4-BE49-F238E27FC236}">
                <a16:creationId xmlns:a16="http://schemas.microsoft.com/office/drawing/2014/main" id="{BA12C8C2-7015-4B87-A9AA-B6E52F12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1" y="1590934"/>
            <a:ext cx="4001889" cy="36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1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14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13_Default Design</vt:lpstr>
      <vt:lpstr>2_Default Design</vt:lpstr>
      <vt:lpstr>3_Default Design</vt:lpstr>
      <vt:lpstr>Value of Neurodiversity Joan Pons Laplana @RoaringNurse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of Neurodiversity Joan Pons Laplana @RoaringNurse</dc:title>
  <dc:creator>rally</dc:creator>
  <cp:lastModifiedBy>Jo Laplana</cp:lastModifiedBy>
  <cp:revision>1</cp:revision>
  <dcterms:created xsi:type="dcterms:W3CDTF">2010-04-06T17:46:47Z</dcterms:created>
  <dcterms:modified xsi:type="dcterms:W3CDTF">2023-07-27T08:58:20Z</dcterms:modified>
</cp:coreProperties>
</file>