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1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02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28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89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2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2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22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0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3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70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7C922-73BC-4000-86E2-ED0AB04888BB}" type="datetimeFigureOut">
              <a:rPr lang="en-GB" smtClean="0"/>
              <a:t>26/07/2021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D9E9E-5F72-47B4-B77D-EAF37F69E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7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ello my name is | Care Quality Commi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41" y="169816"/>
            <a:ext cx="2195739" cy="219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42216" y="790631"/>
            <a:ext cx="3435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92D050"/>
                </a:solidFill>
              </a:rPr>
              <a:t>[Enter Name]</a:t>
            </a:r>
            <a:endParaRPr lang="en-GB" sz="2800" b="1" dirty="0" smtClean="0">
              <a:solidFill>
                <a:srgbClr val="92D050"/>
              </a:solidFill>
            </a:endParaRPr>
          </a:p>
          <a:p>
            <a:pPr algn="ctr"/>
            <a:r>
              <a:rPr lang="en-GB" sz="2800" dirty="0" smtClean="0"/>
              <a:t>[Enter Job Title]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942215" y="5371339"/>
            <a:ext cx="3435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[Add Logos]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049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1015727"/>
            <a:ext cx="10515600" cy="5528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B050"/>
                </a:solidFill>
              </a:rPr>
              <a:t>Instructions	</a:t>
            </a:r>
            <a:r>
              <a:rPr lang="en-GB" b="1" dirty="0" smtClean="0"/>
              <a:t>			         </a:t>
            </a:r>
            <a:r>
              <a:rPr lang="en-GB" b="1" dirty="0" smtClean="0">
                <a:solidFill>
                  <a:srgbClr val="00B050"/>
                </a:solidFill>
              </a:rPr>
              <a:t>How to add to MS Teams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>
                <a:solidFill>
                  <a:srgbClr val="00B050"/>
                </a:solidFill>
              </a:rPr>
              <a:t>Enter your details on slide 1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Add your organisation logos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Save slide 1 only as a Jpeg file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Upload to MS Team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Share with colleagues…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i="1" dirty="0" smtClean="0">
                <a:solidFill>
                  <a:schemeClr val="tx2">
                    <a:lumMod val="50000"/>
                  </a:schemeClr>
                </a:solidFill>
              </a:rPr>
              <a:t>‘Everyone on your call will now 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tx2">
                    <a:lumMod val="50000"/>
                  </a:schemeClr>
                </a:solidFill>
              </a:rPr>
              <a:t>who you are, what you do and 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tx2">
                    <a:lumMod val="50000"/>
                  </a:schemeClr>
                </a:solidFill>
              </a:rPr>
              <a:t>who you work with.’</a:t>
            </a:r>
            <a:endParaRPr lang="en-GB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710" y="2008505"/>
            <a:ext cx="2619724" cy="4407012"/>
          </a:xfrm>
          <a:prstGeom prst="rect">
            <a:avLst/>
          </a:prstGeom>
        </p:spPr>
      </p:pic>
      <p:pic>
        <p:nvPicPr>
          <p:cNvPr id="1026" name="6BC98121-12DE-486D-8D02-62BE607CAF21" descr="6BC98121-12DE-486D-8D02-62BE607CAF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368" y="2008505"/>
            <a:ext cx="2686186" cy="44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9183188" y="2403565"/>
            <a:ext cx="992777" cy="4180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684032" y="2155371"/>
            <a:ext cx="461351" cy="470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684032" y="4881154"/>
            <a:ext cx="1580605" cy="4180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726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71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Healthcare Improvement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O'Reilly</dc:creator>
  <cp:lastModifiedBy>Jonathan O'Reilly</cp:lastModifiedBy>
  <cp:revision>7</cp:revision>
  <dcterms:created xsi:type="dcterms:W3CDTF">2021-06-14T08:03:33Z</dcterms:created>
  <dcterms:modified xsi:type="dcterms:W3CDTF">2021-07-26T08:53:12Z</dcterms:modified>
</cp:coreProperties>
</file>