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63" r:id="rId3"/>
    <p:sldId id="257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B9E3"/>
    <a:srgbClr val="4CC5E2"/>
    <a:srgbClr val="42B8E6"/>
    <a:srgbClr val="77CBED"/>
    <a:srgbClr val="56B4E8"/>
    <a:srgbClr val="42C3E6"/>
    <a:srgbClr val="4FB6E0"/>
    <a:srgbClr val="4FC5E0"/>
    <a:srgbClr val="73BFD7"/>
    <a:srgbClr val="48C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01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A620F-2B81-45C0-8506-B67BB0DE349A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EB813-2628-4B5E-A485-83F0716FA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34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19DD5-C2FF-4B3D-A5CE-4E86D64838F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21E22-80C7-436B-AE3D-5E16D6F2D3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65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21E22-80C7-436B-AE3D-5E16D6F2D3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05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6474-693E-4862-ACCA-66193BDA6D46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9D26-BF48-4FB8-BB49-BA8B73156C9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3" descr="C:\Users\libuck\Desktop\Powerpoin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4899"/>
            <a:ext cx="9144000" cy="6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38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92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6474-693E-4862-ACCA-66193BDA6D46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9D26-BF48-4FB8-BB49-BA8B73156C9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3" descr="C:\Users\libuck\Desktop\Powerpoint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4899"/>
            <a:ext cx="9144000" cy="6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8"/>
          <a:stretch/>
        </p:blipFill>
        <p:spPr>
          <a:xfrm>
            <a:off x="5665101" y="0"/>
            <a:ext cx="3464736" cy="13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3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sh.nhs.uk/Coronavirus/Keeping-in-touch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:\Corporate Identity\Putting you first strapline images\WSH_PYF_Strapline_DG_NHS_Light_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039144"/>
            <a:ext cx="2193802" cy="50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1221" y="1854740"/>
            <a:ext cx="6974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 in Touch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161" y="4640893"/>
            <a:ext cx="8180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evidence for HSJ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F698AA1-CF2D-4CF8-B6C7-81B5DC9D77E3}"/>
              </a:ext>
            </a:extLst>
          </p:cNvPr>
          <p:cNvGrpSpPr/>
          <p:nvPr/>
        </p:nvGrpSpPr>
        <p:grpSpPr>
          <a:xfrm>
            <a:off x="1" y="1142600"/>
            <a:ext cx="9144000" cy="4896544"/>
            <a:chOff x="0" y="0"/>
            <a:chExt cx="6334125" cy="330454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1DCD5C9-EE93-428A-9551-6A885A7B77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334125" cy="3304540"/>
              <a:chOff x="0" y="0"/>
              <a:chExt cx="63341" cy="3305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15EB51E-88AC-4C61-9E51-F7669A254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9" y="0"/>
                <a:ext cx="59722" cy="19431"/>
              </a:xfrm>
              <a:prstGeom prst="rect">
                <a:avLst/>
              </a:prstGeom>
              <a:solidFill>
                <a:schemeClr val="bg1">
                  <a:lumMod val="85000"/>
                  <a:lumOff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GB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69A73BD9-7A97-41D9-A46B-E0ED1E680A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63341" cy="33051"/>
                <a:chOff x="0" y="0"/>
                <a:chExt cx="63341" cy="33051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5BF0CD35-A362-4011-914C-9BA156748F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19370"/>
                  <a:ext cx="63341" cy="13681"/>
                  <a:chOff x="0" y="-61"/>
                  <a:chExt cx="63341" cy="13681"/>
                </a:xfrm>
              </p:grpSpPr>
              <p:pic>
                <p:nvPicPr>
                  <p:cNvPr id="46" name="Picture 45" descr="SPB_6095">
                    <a:extLst>
                      <a:ext uri="{FF2B5EF4-FFF2-40B4-BE49-F238E27FC236}">
                        <a16:creationId xmlns:a16="http://schemas.microsoft.com/office/drawing/2014/main" id="{26961375-95DF-4F0B-A213-C9905930BF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368"/>
                  <a:stretch>
                    <a:fillRect/>
                  </a:stretch>
                </p:blipFill>
                <p:spPr bwMode="auto">
                  <a:xfrm>
                    <a:off x="0" y="0"/>
                    <a:ext cx="19621" cy="136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D24A34E5-FECD-456F-9884-219D9CBAF2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-3" t="8875" r="5" b="5857"/>
                  <a:stretch/>
                </p:blipFill>
                <p:spPr bwMode="auto">
                  <a:xfrm>
                    <a:off x="45618" y="-61"/>
                    <a:ext cx="17723" cy="1367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9775EFED-5D94-4236-9953-365C7024C6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19621" y="-1"/>
                    <a:ext cx="25997" cy="1362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9618BAB-AD2F-445E-BA73-512569D1C4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619" cy="19431"/>
                </a:xfrm>
                <a:prstGeom prst="rect">
                  <a:avLst/>
                </a:prstGeom>
                <a:solidFill>
                  <a:srgbClr val="00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45" name="Text Box 10">
                  <a:extLst>
                    <a:ext uri="{FF2B5EF4-FFF2-40B4-BE49-F238E27FC236}">
                      <a16:creationId xmlns:a16="http://schemas.microsoft.com/office/drawing/2014/main" id="{1167E9B5-4DAA-44CB-A97C-723A8FFC9F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80" y="5109"/>
                  <a:ext cx="50482" cy="29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1400" b="1" dirty="0">
                      <a:solidFill>
                        <a:srgbClr val="595959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The Keeping in Touch service</a:t>
                  </a:r>
                  <a:endParaRPr lang="en-GB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0" name="Text Box 11">
              <a:extLst>
                <a:ext uri="{FF2B5EF4-FFF2-40B4-BE49-F238E27FC236}">
                  <a16:creationId xmlns:a16="http://schemas.microsoft.com/office/drawing/2014/main" id="{92EA05E7-5741-4747-A6A2-71E297BBE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132" y="137427"/>
              <a:ext cx="5229225" cy="469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0005" tIns="46800" rIns="90005" bIns="4680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2800" b="1" dirty="0">
                  <a:solidFill>
                    <a:srgbClr val="005EB8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Digitising patient services initiative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305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2" y="116632"/>
            <a:ext cx="6974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(supporting evidence)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C89A7D-8C54-451B-A309-9B94F34CAF45}"/>
              </a:ext>
            </a:extLst>
          </p:cNvPr>
          <p:cNvSpPr/>
          <p:nvPr/>
        </p:nvSpPr>
        <p:spPr>
          <a:xfrm>
            <a:off x="1020762" y="3429000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https://www.wsh.nhs.uk/Coronavirus/Keeping-in-touch.aspx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9421F5-C613-4623-B36F-81ACC6404FF1}"/>
              </a:ext>
            </a:extLst>
          </p:cNvPr>
          <p:cNvSpPr txBox="1"/>
          <p:nvPr/>
        </p:nvSpPr>
        <p:spPr>
          <a:xfrm>
            <a:off x="32152" y="2204864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find below the link to the Keeping in Touch website where relatives can request a video call with a loved one. There are also ‘How to’ PDF guides available online and a short video explaining how the service works</a:t>
            </a:r>
          </a:p>
        </p:txBody>
      </p:sp>
    </p:spTree>
    <p:extLst>
      <p:ext uri="{BB962C8B-B14F-4D97-AF65-F5344CB8AC3E}">
        <p14:creationId xmlns:p14="http://schemas.microsoft.com/office/powerpoint/2010/main" val="44450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87" y="170167"/>
            <a:ext cx="6974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(supporting evidence)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0D446-F83E-40B0-80DF-094A4BA01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376362"/>
            <a:ext cx="8734425" cy="410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1D3925-E8D9-4EA6-B1D0-BFE60E5F5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88426">
            <a:off x="337277" y="1555440"/>
            <a:ext cx="8648700" cy="3629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FD084-0598-4010-ABC1-87D6D86DC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733424"/>
            <a:ext cx="86010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11E0DB-8EF9-476F-8B15-2E38B6D28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43" y="4838702"/>
            <a:ext cx="8734425" cy="942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DDE23C-0BED-4A0F-8D2A-A966A5F12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318" y="2662237"/>
            <a:ext cx="88201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1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188640"/>
            <a:ext cx="6974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 (supporting evidence)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D785F4-B201-4D83-9A93-0962B4F8A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970717"/>
            <a:ext cx="2781688" cy="4896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4BAEFA-D624-4BD1-85FA-7669EB0A2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13665"/>
            <a:ext cx="2743583" cy="45535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3F78C0-49A2-4B17-BF6D-01AD6CF76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4" y="1313665"/>
            <a:ext cx="2627435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4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91</Words>
  <Application>Microsoft Office PowerPoint</Application>
  <PresentationFormat>On-screen Show (4:3)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West Suffolk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profile</dc:creator>
  <cp:lastModifiedBy>Musgrove Adam</cp:lastModifiedBy>
  <cp:revision>44</cp:revision>
  <dcterms:created xsi:type="dcterms:W3CDTF">2016-09-29T07:54:59Z</dcterms:created>
  <dcterms:modified xsi:type="dcterms:W3CDTF">2020-09-03T09:19:58Z</dcterms:modified>
</cp:coreProperties>
</file>