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sldIdLst>
    <p:sldId id="256" r:id="rId7"/>
    <p:sldId id="266" r:id="rId8"/>
    <p:sldId id="267" r:id="rId9"/>
    <p:sldId id="268" r:id="rId10"/>
    <p:sldId id="269" r:id="rId11"/>
    <p:sldId id="270" r:id="rId12"/>
    <p:sldId id="279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5"/>
    <p:restoredTop sz="96327"/>
  </p:normalViewPr>
  <p:slideViewPr>
    <p:cSldViewPr snapToGrid="0">
      <p:cViewPr varScale="1">
        <p:scale>
          <a:sx n="68" d="100"/>
          <a:sy n="68" d="100"/>
        </p:scale>
        <p:origin x="7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6244-2923-630A-EE1C-74387681D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358537"/>
            <a:ext cx="5486400" cy="215142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1731B-26D1-2D97-5CEC-E3465495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753394"/>
            <a:ext cx="7672251" cy="136724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43D00-EBFA-8CF1-261C-63073C58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9187D-75EB-3167-A1DF-A6CF67D0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4F088-1DF0-6FA3-AB91-0BE374E1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4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D103-60D1-7866-E79F-1C1A2599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F7E77-740B-5F44-C809-21EE3785B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F67F-D110-45A1-6997-F562FD00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CD17E-9A1B-FEED-D6F1-E39C9065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9CC1-6191-E6AF-0C3F-7F5DE6E0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2BA40-521F-EC5E-1310-0B332C54D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F0FF4-37CB-569D-F53A-67078C989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03A3-ADAA-738E-8345-87CCBC00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127A-79AF-295D-CD99-AFCD3C40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C81A-A7CF-9968-BB29-16EC9FFB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9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6244-2923-630A-EE1C-74387681D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1731B-26D1-2D97-5CEC-E3465495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43D00-EBFA-8CF1-261C-63073C58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9187D-75EB-3167-A1DF-A6CF67D0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4F088-1DF0-6FA3-AB91-0BE374E1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4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20AE-1FB6-70E9-18AF-96E0C4E8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1F4C-0E90-1C60-DFE5-DFD07E0E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B535-AA6F-B661-A88C-54173CEF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E3A93-07F8-E734-E40A-9C66E315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3D8C-DE8E-21C9-7F42-03E335E1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0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0D0A-F0F8-EB0D-5DC3-E6055157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CB3A-45B4-0F3E-8B96-972EDA149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3136-526A-F6AF-E002-7B2D9C48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D9BC-C8FC-4534-216D-2899822C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6C99-EE91-0256-DC51-4AA56820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5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67CE-2FE0-4468-2674-2095F1C1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D79B-692A-AFC1-7D39-92750B2A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46243-02BB-ECEA-454A-1793C3714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CCABB-E775-A29F-D00C-508CD918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BA85-6017-3E5B-9C9D-575B9DD3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9884-E5BC-CE90-4547-DACF40B7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8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D981-F76C-2B09-6F1A-6FB695E3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3742C-538A-5C33-075B-6FC656F6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A2466-F9AB-A164-0C02-010A5C397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8C9AC-44F9-C60B-3B32-38DC33322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E3C9A-D94B-E420-B777-A91020C26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C4019-8942-7F87-B69D-F608ED68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20463-CA68-D8DF-CAC5-AF01F668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AC342-0366-4223-89BA-055E9B1B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3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B4DA-3D1B-4CB2-DFF3-10FDEC39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9BAB0-7AAB-5D77-DAA0-09DEE228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45A94-D9F5-63F0-6EDE-0179CBB6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A9A06-1C0A-50E6-5774-F86F099F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2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3AF0-274A-5354-70D0-CCE1F9A7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26DA4-5581-E7B4-58D1-98EAB9F3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43E5D-5CB4-C7E5-743E-E1BA2BF8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8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F09-7839-3CED-D9F6-C5F48877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F5F3-6510-D271-96B0-BA672777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289F6-31E5-0B55-2F1E-930AECEE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B6107-898B-8F14-D4D0-B0D0EFF6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D8A9-5858-211D-448D-0849CB92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E0BB2-DBF4-78B4-3D03-87DC3450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20AE-1FB6-70E9-18AF-96E0C4E8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1F4C-0E90-1C60-DFE5-DFD07E0E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B535-AA6F-B661-A88C-54173CEF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E3A93-07F8-E734-E40A-9C66E315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3D8C-DE8E-21C9-7F42-03E335E1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1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3B90-9D7B-3FE1-1B79-F476619C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DE858-0D88-4C4B-F0E2-570433585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69095-AE45-15DB-FB1F-3F1C08348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A67D9-3F23-27B2-2317-7A75CF01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C3BFF-E83A-3A1F-BF8E-A3A1A28D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AD3F-78AE-2F57-6912-917AF26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78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D103-60D1-7866-E79F-1C1A2599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F7E77-740B-5F44-C809-21EE3785B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F67F-D110-45A1-6997-F562FD00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CD17E-9A1B-FEED-D6F1-E39C9065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9CC1-6191-E6AF-0C3F-7F5DE6E0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7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2BA40-521F-EC5E-1310-0B332C54D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F0FF4-37CB-569D-F53A-67078C989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03A3-ADAA-738E-8345-87CCBC00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127A-79AF-295D-CD99-AFCD3C40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C81A-A7CF-9968-BB29-16EC9FFB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6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B6244-2923-630A-EE1C-74387681D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1731B-26D1-2D97-5CEC-E3465495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43D00-EBFA-8CF1-261C-63073C58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9187D-75EB-3167-A1DF-A6CF67D0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4F088-1DF0-6FA3-AB91-0BE374E1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43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20AE-1FB6-70E9-18AF-96E0C4E8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1F4C-0E90-1C60-DFE5-DFD07E0E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B535-AA6F-B661-A88C-54173CEF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E3A93-07F8-E734-E40A-9C66E315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3D8C-DE8E-21C9-7F42-03E335E1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00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0D0A-F0F8-EB0D-5DC3-E6055157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CB3A-45B4-0F3E-8B96-972EDA149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3136-526A-F6AF-E002-7B2D9C48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D9BC-C8FC-4534-216D-2899822C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6C99-EE91-0256-DC51-4AA56820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4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67CE-2FE0-4468-2674-2095F1C1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D79B-692A-AFC1-7D39-92750B2A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46243-02BB-ECEA-454A-1793C3714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CCABB-E775-A29F-D00C-508CD918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BA85-6017-3E5B-9C9D-575B9DD3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9884-E5BC-CE90-4547-DACF40B7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99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D981-F76C-2B09-6F1A-6FB695E3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3742C-538A-5C33-075B-6FC656F6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A2466-F9AB-A164-0C02-010A5C397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8C9AC-44F9-C60B-3B32-38DC33322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E3C9A-D94B-E420-B777-A91020C26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C4019-8942-7F87-B69D-F608ED68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20463-CA68-D8DF-CAC5-AF01F668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AC342-0366-4223-89BA-055E9B1B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3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B4DA-3D1B-4CB2-DFF3-10FDEC39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9BAB0-7AAB-5D77-DAA0-09DEE228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45A94-D9F5-63F0-6EDE-0179CBB6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A9A06-1C0A-50E6-5774-F86F099F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65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3AF0-274A-5354-70D0-CCE1F9A7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26DA4-5581-E7B4-58D1-98EAB9F3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43E5D-5CB4-C7E5-743E-E1BA2BF8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1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0D0A-F0F8-EB0D-5DC3-E6055157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CB3A-45B4-0F3E-8B96-972EDA149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3136-526A-F6AF-E002-7B2D9C48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D9BC-C8FC-4534-216D-2899822C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6C99-EE91-0256-DC51-4AA56820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22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F09-7839-3CED-D9F6-C5F48877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F5F3-6510-D271-96B0-BA672777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289F6-31E5-0B55-2F1E-930AECEE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B6107-898B-8F14-D4D0-B0D0EFF6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D8A9-5858-211D-448D-0849CB92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E0BB2-DBF4-78B4-3D03-87DC3450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6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3B90-9D7B-3FE1-1B79-F476619C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DE858-0D88-4C4B-F0E2-570433585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69095-AE45-15DB-FB1F-3F1C08348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A67D9-3F23-27B2-2317-7A75CF01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C3BFF-E83A-3A1F-BF8E-A3A1A28D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AD3F-78AE-2F57-6912-917AF26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0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D103-60D1-7866-E79F-1C1A2599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F7E77-740B-5F44-C809-21EE3785B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F67F-D110-45A1-6997-F562FD00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CD17E-9A1B-FEED-D6F1-E39C9065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9CC1-6191-E6AF-0C3F-7F5DE6E0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77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2BA40-521F-EC5E-1310-0B332C54D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F0FF4-37CB-569D-F53A-67078C989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003A3-ADAA-738E-8345-87CCBC00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127A-79AF-295D-CD99-AFCD3C40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DC81A-A7CF-9968-BB29-16EC9FFB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67CE-2FE0-4468-2674-2095F1C1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D79B-692A-AFC1-7D39-92750B2A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46243-02BB-ECEA-454A-1793C3714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CCABB-E775-A29F-D00C-508CD918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BA85-6017-3E5B-9C9D-575B9DD3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9884-E5BC-CE90-4547-DACF40B7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2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D981-F76C-2B09-6F1A-6FB695E3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3742C-538A-5C33-075B-6FC656F6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A2466-F9AB-A164-0C02-010A5C397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8C9AC-44F9-C60B-3B32-38DC33322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E3C9A-D94B-E420-B777-A91020C260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C4019-8942-7F87-B69D-F608ED68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20463-CA68-D8DF-CAC5-AF01F668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AC342-0366-4223-89BA-055E9B1B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3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B4DA-3D1B-4CB2-DFF3-10FDEC39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9BAB0-7AAB-5D77-DAA0-09DEE228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345A94-D9F5-63F0-6EDE-0179CBB6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A9A06-1C0A-50E6-5774-F86F099F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3AF0-274A-5354-70D0-CCE1F9A7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26DA4-5581-E7B4-58D1-98EAB9F3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43E5D-5CB4-C7E5-743E-E1BA2BF8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F09-7839-3CED-D9F6-C5F48877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9F5F3-6510-D271-96B0-BA6727770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289F6-31E5-0B55-2F1E-930AECEE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B6107-898B-8F14-D4D0-B0D0EFF6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D8A9-5858-211D-448D-0849CB92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E0BB2-DBF4-78B4-3D03-87DC3450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3B90-9D7B-3FE1-1B79-F476619C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DE858-0D88-4C4B-F0E2-570433585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69095-AE45-15DB-FB1F-3F1C08348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A67D9-3F23-27B2-2317-7A75CF01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EC23-4839-044D-8740-3F70A2D801C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C3BFF-E83A-3A1F-BF8E-A3A1A28D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AD3F-78AE-2F57-6912-917AF260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9A48-B06B-4645-8541-52ED817C0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9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799DA0-E84C-C78A-6BAA-9317041A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D8DF8-6DD0-0F1E-302F-290E90CE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6FB49-4AA9-6556-758B-C3391FB81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27FD-EDB2-8100-A58C-2A36920D1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2CEC23-4839-044D-8740-3F70A2D801C0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90AF-0569-FEC8-6E47-D546A6EB2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5DDC-C9AC-8D04-9304-FA681758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459A48-B06B-4645-8541-52ED817C00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9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07B5B2-AF76-4FCE-470D-5FDBFB30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D8DF8-6DD0-0F1E-302F-290E90CE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6FB49-4AA9-6556-758B-C3391FB81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27FD-EDB2-8100-A58C-2A36920D1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2CEC23-4839-044D-8740-3F70A2D801C0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90AF-0569-FEC8-6E47-D546A6EB2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5DDC-C9AC-8D04-9304-FA681758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459A48-B06B-4645-8541-52ED817C00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6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5ECC15-BB0A-7A3B-4FAC-AFAE35D78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68" y="0"/>
            <a:ext cx="12180732" cy="68643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D8DF8-6DD0-0F1E-302F-290E90CE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6FB49-4AA9-6556-758B-C3391FB81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27FD-EDB2-8100-A58C-2A36920D1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2CEC23-4839-044D-8740-3F70A2D801C0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90AF-0569-FEC8-6E47-D546A6EB2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5DDC-C9AC-8D04-9304-FA6817586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459A48-B06B-4645-8541-52ED817C00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2588-7C92-2CC0-C267-77D2720FA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26695"/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b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How We Made Data Count!</a:t>
            </a:r>
            <a:endParaRPr lang="en-GB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FE9ACB-C6B0-CBE4-74C7-AB0E64E4A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26695"/>
            <a:r>
              <a:rPr lang="en-GB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development of a one-stop web portal to integrated information and intelligence across performance, quality, workforce, and finance.  </a:t>
            </a:r>
          </a:p>
        </p:txBody>
      </p:sp>
    </p:spTree>
    <p:extLst>
      <p:ext uri="{BB962C8B-B14F-4D97-AF65-F5344CB8AC3E}">
        <p14:creationId xmlns:p14="http://schemas.microsoft.com/office/powerpoint/2010/main" val="700048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14765-29E1-B7E1-2DA2-47F8B306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94"/>
            <a:ext cx="12192000" cy="6533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372E55-956A-3C1E-5179-45356F294A81}"/>
              </a:ext>
            </a:extLst>
          </p:cNvPr>
          <p:cNvSpPr txBox="1"/>
          <p:nvPr/>
        </p:nvSpPr>
        <p:spPr>
          <a:xfrm>
            <a:off x="0" y="0"/>
            <a:ext cx="25829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Summary Tables</a:t>
            </a:r>
            <a:br>
              <a:rPr lang="en-GB" dirty="0"/>
            </a:br>
            <a:r>
              <a:rPr lang="en-GB" dirty="0"/>
              <a:t>A </a:t>
            </a:r>
            <a:r>
              <a:rPr lang="en-GB" i="1" dirty="0"/>
              <a:t>headlines</a:t>
            </a:r>
            <a:r>
              <a:rPr lang="en-GB" dirty="0"/>
              <a:t> view of any set of dashboards.</a:t>
            </a:r>
          </a:p>
        </p:txBody>
      </p:sp>
    </p:spTree>
    <p:extLst>
      <p:ext uri="{BB962C8B-B14F-4D97-AF65-F5344CB8AC3E}">
        <p14:creationId xmlns:p14="http://schemas.microsoft.com/office/powerpoint/2010/main" val="92715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5A41E-EA2C-87DA-D622-A5F0660F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46" y="0"/>
            <a:ext cx="629150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D95D6-981D-7F79-02D6-0AEEB18AB001}"/>
              </a:ext>
            </a:extLst>
          </p:cNvPr>
          <p:cNvSpPr txBox="1"/>
          <p:nvPr/>
        </p:nvSpPr>
        <p:spPr>
          <a:xfrm>
            <a:off x="0" y="0"/>
            <a:ext cx="2582944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At a glance</a:t>
            </a:r>
            <a:br>
              <a:rPr lang="en-GB" dirty="0"/>
            </a:br>
            <a:r>
              <a:rPr lang="en-GB" dirty="0"/>
              <a:t>Our front door and 5 minute briefing to get an overview of key operational, performance and quality measures</a:t>
            </a:r>
          </a:p>
        </p:txBody>
      </p:sp>
    </p:spTree>
    <p:extLst>
      <p:ext uri="{BB962C8B-B14F-4D97-AF65-F5344CB8AC3E}">
        <p14:creationId xmlns:p14="http://schemas.microsoft.com/office/powerpoint/2010/main" val="311594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23F69-4E5F-719C-304B-9D39CBCC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5" y="536101"/>
            <a:ext cx="12192000" cy="5785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94FB8-5059-8E00-829D-908DD3C6D163}"/>
              </a:ext>
            </a:extLst>
          </p:cNvPr>
          <p:cNvSpPr txBox="1"/>
          <p:nvPr/>
        </p:nvSpPr>
        <p:spPr>
          <a:xfrm>
            <a:off x="0" y="0"/>
            <a:ext cx="25829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SITREP Manager</a:t>
            </a:r>
            <a:br>
              <a:rPr lang="en-GB" dirty="0"/>
            </a:br>
            <a:r>
              <a:rPr lang="en-GB" dirty="0"/>
              <a:t>Data to support and report as part of the daily Urgent + Emergency Care SITREP</a:t>
            </a:r>
          </a:p>
        </p:txBody>
      </p:sp>
    </p:spTree>
    <p:extLst>
      <p:ext uri="{BB962C8B-B14F-4D97-AF65-F5344CB8AC3E}">
        <p14:creationId xmlns:p14="http://schemas.microsoft.com/office/powerpoint/2010/main" val="324062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79A87D-43C0-A756-4C2F-0F8E17B2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48" y="0"/>
            <a:ext cx="543910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80E74A-C4C9-F2D6-7F97-F3D9E3D173E2}"/>
              </a:ext>
            </a:extLst>
          </p:cNvPr>
          <p:cNvSpPr txBox="1"/>
          <p:nvPr/>
        </p:nvSpPr>
        <p:spPr>
          <a:xfrm>
            <a:off x="0" y="0"/>
            <a:ext cx="25829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Directory</a:t>
            </a:r>
            <a:br>
              <a:rPr lang="en-GB" dirty="0"/>
            </a:br>
            <a:r>
              <a:rPr lang="en-GB" dirty="0"/>
              <a:t>All reporting links and shortcuts in a single place</a:t>
            </a:r>
          </a:p>
        </p:txBody>
      </p:sp>
    </p:spTree>
    <p:extLst>
      <p:ext uri="{BB962C8B-B14F-4D97-AF65-F5344CB8AC3E}">
        <p14:creationId xmlns:p14="http://schemas.microsoft.com/office/powerpoint/2010/main" val="102443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5EFEDB-E18B-6874-A4B3-944FC523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676275"/>
            <a:ext cx="7067550" cy="550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B6C1C3-556A-E323-D1D3-90AE79DA1109}"/>
              </a:ext>
            </a:extLst>
          </p:cNvPr>
          <p:cNvSpPr txBox="1"/>
          <p:nvPr/>
        </p:nvSpPr>
        <p:spPr>
          <a:xfrm>
            <a:off x="0" y="0"/>
            <a:ext cx="25829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Trend Charts</a:t>
            </a:r>
            <a:br>
              <a:rPr lang="en-GB" dirty="0"/>
            </a:br>
            <a:r>
              <a:rPr lang="en-GB" dirty="0"/>
              <a:t>Our Making Data Count repository and heart of the Performance and Information Centre</a:t>
            </a:r>
          </a:p>
        </p:txBody>
      </p:sp>
    </p:spTree>
    <p:extLst>
      <p:ext uri="{BB962C8B-B14F-4D97-AF65-F5344CB8AC3E}">
        <p14:creationId xmlns:p14="http://schemas.microsoft.com/office/powerpoint/2010/main" val="156773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C5B5E7-2386-E9A4-5BCD-10EDCAC6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552450"/>
            <a:ext cx="7096125" cy="575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E8160-6FB5-45D9-D8BB-065A64BA5ABE}"/>
              </a:ext>
            </a:extLst>
          </p:cNvPr>
          <p:cNvSpPr txBox="1"/>
          <p:nvPr/>
        </p:nvSpPr>
        <p:spPr>
          <a:xfrm>
            <a:off x="0" y="0"/>
            <a:ext cx="258294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Trend Charts</a:t>
            </a:r>
            <a:br>
              <a:rPr lang="en-GB" dirty="0"/>
            </a:br>
            <a:r>
              <a:rPr lang="en-GB" dirty="0"/>
              <a:t>Any measure can be viewed using Making Data Count principles simply and quickly.  </a:t>
            </a:r>
          </a:p>
          <a:p>
            <a:endParaRPr lang="en-GB" dirty="0"/>
          </a:p>
          <a:p>
            <a:r>
              <a:rPr lang="en-GB" dirty="0"/>
              <a:t>This includes variation and assurance icons to help interpret and understand what the data is saying.</a:t>
            </a:r>
          </a:p>
        </p:txBody>
      </p:sp>
    </p:spTree>
    <p:extLst>
      <p:ext uri="{BB962C8B-B14F-4D97-AF65-F5344CB8AC3E}">
        <p14:creationId xmlns:p14="http://schemas.microsoft.com/office/powerpoint/2010/main" val="423382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AD652-465D-9B5F-55F0-689DBAE56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69" y="0"/>
            <a:ext cx="637586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6D06F-9539-FCAD-3EE6-86DC504F5E74}"/>
              </a:ext>
            </a:extLst>
          </p:cNvPr>
          <p:cNvSpPr txBox="1"/>
          <p:nvPr/>
        </p:nvSpPr>
        <p:spPr>
          <a:xfrm>
            <a:off x="0" y="0"/>
            <a:ext cx="25829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Dashboards</a:t>
            </a:r>
            <a:br>
              <a:rPr lang="en-GB" dirty="0"/>
            </a:br>
            <a:r>
              <a:rPr lang="en-GB" dirty="0"/>
              <a:t>Any measure can be added to a personalised dashboard to allow colleagues to group together areas of importance.</a:t>
            </a:r>
          </a:p>
        </p:txBody>
      </p:sp>
    </p:spTree>
    <p:extLst>
      <p:ext uri="{BB962C8B-B14F-4D97-AF65-F5344CB8AC3E}">
        <p14:creationId xmlns:p14="http://schemas.microsoft.com/office/powerpoint/2010/main" val="183346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00768-DF9E-2895-F6DB-D2A0AE1F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157162"/>
            <a:ext cx="7029450" cy="6543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DE5EBE-9D83-3FF8-7C24-4A08C5B47BFA}"/>
              </a:ext>
            </a:extLst>
          </p:cNvPr>
          <p:cNvSpPr txBox="1"/>
          <p:nvPr/>
        </p:nvSpPr>
        <p:spPr>
          <a:xfrm>
            <a:off x="0" y="0"/>
            <a:ext cx="258294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Variation Identifier</a:t>
            </a:r>
            <a:br>
              <a:rPr lang="en-GB" dirty="0"/>
            </a:br>
            <a:r>
              <a:rPr lang="en-GB" dirty="0"/>
              <a:t>A shortcut approach to reviewing data where only combinations of measures and filters are shown when special cause variation is identified.</a:t>
            </a:r>
          </a:p>
        </p:txBody>
      </p:sp>
    </p:spTree>
    <p:extLst>
      <p:ext uri="{BB962C8B-B14F-4D97-AF65-F5344CB8AC3E}">
        <p14:creationId xmlns:p14="http://schemas.microsoft.com/office/powerpoint/2010/main" val="264271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0FA4BA-DFE0-D077-9B91-1E197E617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81" y="0"/>
            <a:ext cx="574463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177386-03B7-C36F-0199-BF9EA7FAC62E}"/>
              </a:ext>
            </a:extLst>
          </p:cNvPr>
          <p:cNvSpPr txBox="1"/>
          <p:nvPr/>
        </p:nvSpPr>
        <p:spPr>
          <a:xfrm>
            <a:off x="0" y="0"/>
            <a:ext cx="25829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Dashboards</a:t>
            </a:r>
            <a:br>
              <a:rPr lang="en-GB" dirty="0"/>
            </a:br>
            <a:r>
              <a:rPr lang="en-GB" dirty="0"/>
              <a:t>Once pinned, custom dashboard will present measures together to allow for greater triangulation.</a:t>
            </a:r>
          </a:p>
        </p:txBody>
      </p:sp>
    </p:spTree>
    <p:extLst>
      <p:ext uri="{BB962C8B-B14F-4D97-AF65-F5344CB8AC3E}">
        <p14:creationId xmlns:p14="http://schemas.microsoft.com/office/powerpoint/2010/main" val="406347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HSF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9B3"/>
      </a:accent1>
      <a:accent2>
        <a:srgbClr val="44247D"/>
      </a:accent2>
      <a:accent3>
        <a:srgbClr val="F39000"/>
      </a:accent3>
      <a:accent4>
        <a:srgbClr val="FFDD00"/>
      </a:accent4>
      <a:accent5>
        <a:srgbClr val="BF0078"/>
      </a:accent5>
      <a:accent6>
        <a:srgbClr val="009F9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NHSF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9B3"/>
      </a:accent1>
      <a:accent2>
        <a:srgbClr val="44247D"/>
      </a:accent2>
      <a:accent3>
        <a:srgbClr val="F39000"/>
      </a:accent3>
      <a:accent4>
        <a:srgbClr val="FFDD00"/>
      </a:accent4>
      <a:accent5>
        <a:srgbClr val="BF0078"/>
      </a:accent5>
      <a:accent6>
        <a:srgbClr val="009F9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ANHSF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9B3"/>
      </a:accent1>
      <a:accent2>
        <a:srgbClr val="44247D"/>
      </a:accent2>
      <a:accent3>
        <a:srgbClr val="F39000"/>
      </a:accent3>
      <a:accent4>
        <a:srgbClr val="FFDD00"/>
      </a:accent4>
      <a:accent5>
        <a:srgbClr val="BF0078"/>
      </a:accent5>
      <a:accent6>
        <a:srgbClr val="009F9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1F9ED2A1352A459F2EA9AC172A4B1D" ma:contentTypeVersion="4" ma:contentTypeDescription="Create a new document." ma:contentTypeScope="" ma:versionID="594906193f5e1550630392f0753412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EDA22D-4BFA-49EB-BDBD-80F9C6CE47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1409E1-1B8B-4D52-95FC-2F2B6B80F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0BD09B0-5A27-4866-9DD3-F511EE96D4A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207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Office Theme</vt:lpstr>
      <vt:lpstr>1_Office Theme</vt:lpstr>
      <vt:lpstr>2_Office Theme</vt:lpstr>
      <vt:lpstr>  How We Made Data Count!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Holgate</dc:creator>
  <cp:lastModifiedBy>SCOTT, Neil (AIREDALE NHS FOUNDATION TRUST)</cp:lastModifiedBy>
  <cp:revision>8</cp:revision>
  <dcterms:created xsi:type="dcterms:W3CDTF">2023-01-10T09:42:28Z</dcterms:created>
  <dcterms:modified xsi:type="dcterms:W3CDTF">2023-08-30T12:53:16Z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0x010100F61F9ED2A1352A459F2EA9AC172A4B1D</vt:lpwstr>
  </property>
</Properties>
</file>