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8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pos="2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B00"/>
    <a:srgbClr val="A42200"/>
    <a:srgbClr val="4F0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744"/>
  </p:normalViewPr>
  <p:slideViewPr>
    <p:cSldViewPr snapToGrid="0" snapToObjects="1" showGuides="1">
      <p:cViewPr varScale="1">
        <p:scale>
          <a:sx n="60" d="100"/>
          <a:sy n="60" d="100"/>
        </p:scale>
        <p:origin x="1168" y="60"/>
      </p:cViewPr>
      <p:guideLst>
        <p:guide orient="horz" pos="2381"/>
        <p:guide pos="3368"/>
        <p:guide pos="2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9"/>
            <a:ext cx="10692549" cy="75591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204" y="3317437"/>
            <a:ext cx="6714993" cy="64892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6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7FC-4CCD-B845-B65C-5AF7CBCF7F2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855-0D6A-0E4F-BBED-5A6F6222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5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7FC-4CCD-B845-B65C-5AF7CBCF7F2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855-0D6A-0E4F-BBED-5A6F6222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2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7FC-4CCD-B845-B65C-5AF7CBCF7F2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855-0D6A-0E4F-BBED-5A6F6222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7FC-4CCD-B845-B65C-5AF7CBCF7F2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855-0D6A-0E4F-BBED-5A6F6222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7FC-4CCD-B845-B65C-5AF7CBCF7F2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855-0D6A-0E4F-BBED-5A6F6222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0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7FC-4CCD-B845-B65C-5AF7CBCF7F2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855-0D6A-0E4F-BBED-5A6F6222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5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7FC-4CCD-B845-B65C-5AF7CBCF7F2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855-0D6A-0E4F-BBED-5A6F6222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7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7FC-4CCD-B845-B65C-5AF7CBCF7F2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855-0D6A-0E4F-BBED-5A6F6222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7FC-4CCD-B845-B65C-5AF7CBCF7F2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855-0D6A-0E4F-BBED-5A6F6222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7FC-4CCD-B845-B65C-5AF7CBCF7F2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855-0D6A-0E4F-BBED-5A6F6222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2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6E7FC-4CCD-B845-B65C-5AF7CBCF7F2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3A855-0D6A-0E4F-BBED-5A6F6222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24C899-4A21-3944-B1B1-1370DE94F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440" y="3279337"/>
            <a:ext cx="6714993" cy="648921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861B00"/>
                </a:solidFill>
              </a:rPr>
              <a:t>J43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9641" y="848499"/>
            <a:ext cx="65737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spc="150" dirty="0">
                <a:solidFill>
                  <a:schemeClr val="bg1"/>
                </a:solidFill>
                <a:latin typeface="Corbel" panose="020B0503020204020204" pitchFamily="34" charset="0"/>
              </a:rPr>
              <a:t>CONGRATULATIONS!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641" y="2069668"/>
            <a:ext cx="657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rbel" panose="020B0503020204020204" pitchFamily="34" charset="0"/>
              </a:rPr>
              <a:t>This is to certify that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635" y="4088112"/>
            <a:ext cx="65737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>
                <a:solidFill>
                  <a:schemeClr val="bg1"/>
                </a:solidFill>
                <a:latin typeface="Corbel" panose="020B0503020204020204" pitchFamily="34" charset="0"/>
              </a:rPr>
              <a:t>For achieving a step improvement in the number of discharges before 3pm</a:t>
            </a:r>
          </a:p>
        </p:txBody>
      </p:sp>
    </p:spTree>
    <p:extLst>
      <p:ext uri="{BB962C8B-B14F-4D97-AF65-F5344CB8AC3E}">
        <p14:creationId xmlns:p14="http://schemas.microsoft.com/office/powerpoint/2010/main" val="389475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20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Corbel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Ruddock</dc:creator>
  <cp:lastModifiedBy>Kate</cp:lastModifiedBy>
  <cp:revision>16</cp:revision>
  <dcterms:created xsi:type="dcterms:W3CDTF">2021-03-04T08:29:27Z</dcterms:created>
  <dcterms:modified xsi:type="dcterms:W3CDTF">2023-09-05T15:24:08Z</dcterms:modified>
</cp:coreProperties>
</file>