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autoCompressPictures="0">
  <p:sldMasterIdLst>
    <p:sldMasterId id="2147483664" r:id="rId1"/>
  </p:sldMasterIdLst>
  <p:notesMasterIdLst>
    <p:notesMasterId r:id="rId3"/>
  </p:notesMasterIdLst>
  <p:sldIdLst>
    <p:sldId id="324" r:id="rId2"/>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12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 Hood" initials="SH" lastIdx="39"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BD007A"/>
    <a:srgbClr val="31286B"/>
    <a:srgbClr val="0072C6"/>
    <a:srgbClr val="E30520"/>
    <a:srgbClr val="009DCC"/>
    <a:srgbClr val="65B22E"/>
    <a:srgbClr val="E5007D"/>
    <a:srgbClr val="552F87"/>
    <a:srgbClr val="F498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6106" autoAdjust="0"/>
  </p:normalViewPr>
  <p:slideViewPr>
    <p:cSldViewPr snapToGrid="0" snapToObjects="1">
      <p:cViewPr varScale="1">
        <p:scale>
          <a:sx n="74" d="100"/>
          <a:sy n="74" d="100"/>
        </p:scale>
        <p:origin x="-960" y="-90"/>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EFAAB0-1CD5-4FE6-9879-CE9B4D81A8E2}" type="datetimeFigureOut">
              <a:rPr lang="en-GB" smtClean="0"/>
              <a:t>01/11/2019</a:t>
            </a:fld>
            <a:endParaRPr lang="en-GB"/>
          </a:p>
        </p:txBody>
      </p:sp>
      <p:sp>
        <p:nvSpPr>
          <p:cNvPr id="4" name="Slide Image Placeholder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CEC63-7876-4D24-8699-3AC623E2B348}" type="slidenum">
              <a:rPr lang="en-GB" smtClean="0"/>
              <a:t>‹#›</a:t>
            </a:fld>
            <a:endParaRPr lang="en-GB"/>
          </a:p>
        </p:txBody>
      </p:sp>
    </p:spTree>
    <p:extLst>
      <p:ext uri="{BB962C8B-B14F-4D97-AF65-F5344CB8AC3E}">
        <p14:creationId xmlns:p14="http://schemas.microsoft.com/office/powerpoint/2010/main" val="4286369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GB"/>
          </a:p>
        </p:txBody>
      </p:sp>
      <p:sp>
        <p:nvSpPr>
          <p:cNvPr id="143363"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defTabSz="477838" fontAlgn="base">
              <a:spcBef>
                <a:spcPct val="0"/>
              </a:spcBef>
              <a:spcAft>
                <a:spcPct val="0"/>
              </a:spcAft>
            </a:pPr>
            <a:fld id="{09F82A9A-93F9-40A1-A4D9-0A6E9B7846C0}" type="slidenum">
              <a:rPr lang="en-GB" smtClean="0"/>
              <a:pPr defTabSz="477838" fontAlgn="base">
                <a:spcBef>
                  <a:spcPct val="0"/>
                </a:spcBef>
                <a:spcAft>
                  <a:spcPct val="0"/>
                </a:spcAft>
              </a:pPr>
              <a:t>0</a:t>
            </a:fld>
            <a:endParaRPr lang="en-GB"/>
          </a:p>
        </p:txBody>
      </p:sp>
    </p:spTree>
    <p:extLst>
      <p:ext uri="{BB962C8B-B14F-4D97-AF65-F5344CB8AC3E}">
        <p14:creationId xmlns:p14="http://schemas.microsoft.com/office/powerpoint/2010/main" val="1190634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jpeg"/><Relationship Id="rId4" Type="http://schemas.openxmlformats.org/officeDocument/2006/relationships/image" Target="../media/image4.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xml"/><Relationship Id="rId1" Type="http://schemas.openxmlformats.org/officeDocument/2006/relationships/vmlDrawing" Target="../drawings/vmlDrawing1.vml"/><Relationship Id="rId5" Type="http://schemas.openxmlformats.org/officeDocument/2006/relationships/image" Target="../media/image6.emf"/><Relationship Id="rId4" Type="http://schemas.openxmlformats.org/officeDocument/2006/relationships/oleObject" Target="../embeddings/oleObject1.bin"/></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blipFill dpi="0" rotWithShape="1">
          <a:blip r:embed="rId2">
            <a:lum/>
          </a:blip>
          <a:srcRect/>
          <a:stretch>
            <a:fillRect t="4000"/>
          </a:stretch>
        </a:blipFill>
        <a:effectLst/>
      </p:bgPr>
    </p:bg>
    <p:spTree>
      <p:nvGrpSpPr>
        <p:cNvPr id="1" name=""/>
        <p:cNvGrpSpPr/>
        <p:nvPr/>
      </p:nvGrpSpPr>
      <p:grpSpPr>
        <a:xfrm>
          <a:off x="0" y="0"/>
          <a:ext cx="0" cy="0"/>
          <a:chOff x="0" y="0"/>
          <a:chExt cx="0" cy="0"/>
        </a:xfrm>
      </p:grpSpPr>
      <p:sp>
        <p:nvSpPr>
          <p:cNvPr id="4" name="Rectangle 3"/>
          <p:cNvSpPr/>
          <p:nvPr userDrawn="1"/>
        </p:nvSpPr>
        <p:spPr>
          <a:xfrm>
            <a:off x="0" y="0"/>
            <a:ext cx="9906000" cy="264695"/>
          </a:xfrm>
          <a:prstGeom prst="rect">
            <a:avLst/>
          </a:prstGeom>
          <a:solidFill>
            <a:schemeClr val="accent1"/>
          </a:solidFill>
          <a:ln w="9525" cap="flat" cmpd="sng" algn="ctr">
            <a:noFill/>
            <a:prstDash val="solid"/>
          </a:ln>
          <a:effectLst/>
        </p:spPr>
        <p:txBody>
          <a:bodyPr lIns="71836" tIns="35918" rIns="71836" bIns="35918" rtlCol="0" anchor="ctr">
            <a:noAutofit/>
          </a:bodyPr>
          <a:lstStyle/>
          <a:p>
            <a:pPr algn="r"/>
            <a:endParaRPr lang="en-GB" sz="1138" b="0" i="0" dirty="0">
              <a:solidFill>
                <a:schemeClr val="bg1"/>
              </a:solidFill>
              <a:latin typeface="Arial" panose="020B0604020202020204" pitchFamily="34" charset="0"/>
              <a:cs typeface="Arial" panose="020B0604020202020204" pitchFamily="34" charset="0"/>
            </a:endParaRPr>
          </a:p>
        </p:txBody>
      </p:sp>
      <p:sp>
        <p:nvSpPr>
          <p:cNvPr id="3" name="Title 1"/>
          <p:cNvSpPr>
            <a:spLocks noGrp="1"/>
          </p:cNvSpPr>
          <p:nvPr>
            <p:ph type="ctrTitle"/>
          </p:nvPr>
        </p:nvSpPr>
        <p:spPr>
          <a:xfrm>
            <a:off x="1476789" y="2161337"/>
            <a:ext cx="7429500" cy="2387600"/>
          </a:xfrm>
        </p:spPr>
        <p:txBody>
          <a:bodyPr anchor="b">
            <a:normAutofit/>
          </a:bodyPr>
          <a:lstStyle>
            <a:lvl1pPr algn="l">
              <a:defRPr sz="3575"/>
            </a:lvl1pPr>
          </a:lstStyle>
          <a:p>
            <a:r>
              <a:rPr lang="en-US" smtClean="0"/>
              <a:t>Click to edit Master title style</a:t>
            </a:r>
            <a:endParaRPr lang="en-GB" dirty="0"/>
          </a:p>
        </p:txBody>
      </p:sp>
      <p:sp>
        <p:nvSpPr>
          <p:cNvPr id="5" name="Subtitle 2"/>
          <p:cNvSpPr>
            <a:spLocks noGrp="1"/>
          </p:cNvSpPr>
          <p:nvPr>
            <p:ph type="subTitle" idx="1"/>
          </p:nvPr>
        </p:nvSpPr>
        <p:spPr>
          <a:xfrm>
            <a:off x="1476789" y="4557750"/>
            <a:ext cx="7429500" cy="371764"/>
          </a:xfrm>
          <a:prstGeom prst="rect">
            <a:avLst/>
          </a:prstGeom>
        </p:spPr>
        <p:txBody>
          <a:bodyPr/>
          <a:lstStyle>
            <a:lvl1pPr marL="0" indent="0" algn="l">
              <a:buNone/>
              <a:defRPr sz="1463"/>
            </a:lvl1pPr>
            <a:lvl2pPr marL="278606" indent="0" algn="ctr">
              <a:buNone/>
              <a:defRPr sz="1219"/>
            </a:lvl2pPr>
            <a:lvl3pPr marL="557213" indent="0" algn="ctr">
              <a:buNone/>
              <a:defRPr sz="1097"/>
            </a:lvl3pPr>
            <a:lvl4pPr marL="835819" indent="0" algn="ctr">
              <a:buNone/>
              <a:defRPr sz="975"/>
            </a:lvl4pPr>
            <a:lvl5pPr marL="1114425" indent="0" algn="ctr">
              <a:buNone/>
              <a:defRPr sz="975"/>
            </a:lvl5pPr>
            <a:lvl6pPr marL="1393031" indent="0" algn="ctr">
              <a:buNone/>
              <a:defRPr sz="975"/>
            </a:lvl6pPr>
            <a:lvl7pPr marL="1671638" indent="0" algn="ctr">
              <a:buNone/>
              <a:defRPr sz="975"/>
            </a:lvl7pPr>
            <a:lvl8pPr marL="1950244" indent="0" algn="ctr">
              <a:buNone/>
              <a:defRPr sz="975"/>
            </a:lvl8pPr>
            <a:lvl9pPr marL="2228850" indent="0" algn="ctr">
              <a:buNone/>
              <a:defRPr sz="975"/>
            </a:lvl9pPr>
          </a:lstStyle>
          <a:p>
            <a:r>
              <a:rPr lang="en-US" smtClean="0"/>
              <a:t>Click to edit Master subtitle style</a:t>
            </a:r>
            <a:endParaRPr lang="en-GB" dirty="0"/>
          </a:p>
        </p:txBody>
      </p:sp>
      <p:pic>
        <p:nvPicPr>
          <p:cNvPr id="6" name="Picture 7" descr="KCC.png"/>
          <p:cNvPicPr>
            <a:picLocks noChangeAspect="1"/>
          </p:cNvPicPr>
          <p:nvPr userDrawn="1"/>
        </p:nvPicPr>
        <p:blipFill rotWithShape="1">
          <a:blip r:embed="rId3"/>
          <a:srcRect t="18740" b="18578"/>
          <a:stretch/>
        </p:blipFill>
        <p:spPr bwMode="auto">
          <a:xfrm>
            <a:off x="7714552" y="6104918"/>
            <a:ext cx="787687" cy="493736"/>
          </a:xfrm>
          <a:prstGeom prst="rect">
            <a:avLst/>
          </a:prstGeom>
          <a:noFill/>
          <a:ln w="9525">
            <a:noFill/>
            <a:miter lim="800000"/>
            <a:headEnd/>
            <a:tailEnd/>
          </a:ln>
        </p:spPr>
      </p:pic>
      <p:pic>
        <p:nvPicPr>
          <p:cNvPr id="7" name="Picture 8" descr="Medway Council.jpg"/>
          <p:cNvPicPr>
            <a:picLocks noChangeAspect="1"/>
          </p:cNvPicPr>
          <p:nvPr userDrawn="1"/>
        </p:nvPicPr>
        <p:blipFill>
          <a:blip r:embed="rId4">
            <a:clrChange>
              <a:clrFrom>
                <a:srgbClr val="FEFEFE"/>
              </a:clrFrom>
              <a:clrTo>
                <a:srgbClr val="FEFEFE">
                  <a:alpha val="0"/>
                </a:srgbClr>
              </a:clrTo>
            </a:clrChange>
          </a:blip>
          <a:srcRect/>
          <a:stretch>
            <a:fillRect/>
          </a:stretch>
        </p:blipFill>
        <p:spPr bwMode="auto">
          <a:xfrm>
            <a:off x="6876039" y="6104919"/>
            <a:ext cx="713880" cy="493735"/>
          </a:xfrm>
          <a:prstGeom prst="rect">
            <a:avLst/>
          </a:prstGeom>
          <a:noFill/>
          <a:ln w="9525">
            <a:noFill/>
            <a:miter lim="800000"/>
            <a:headEnd/>
            <a:tailEnd/>
          </a:ln>
        </p:spPr>
      </p:pic>
      <p:pic>
        <p:nvPicPr>
          <p:cNvPr id="8" name="Picture 9" descr="NHS logo.jpg"/>
          <p:cNvPicPr>
            <a:picLocks noChangeAspect="1"/>
          </p:cNvPicPr>
          <p:nvPr userDrawn="1"/>
        </p:nvPicPr>
        <p:blipFill>
          <a:blip r:embed="rId5"/>
          <a:srcRect/>
          <a:stretch>
            <a:fillRect/>
          </a:stretch>
        </p:blipFill>
        <p:spPr bwMode="auto">
          <a:xfrm>
            <a:off x="8683022" y="6237524"/>
            <a:ext cx="893038" cy="361129"/>
          </a:xfrm>
          <a:prstGeom prst="rect">
            <a:avLst/>
          </a:prstGeom>
          <a:noFill/>
          <a:ln w="9525">
            <a:noFill/>
            <a:miter lim="800000"/>
            <a:headEnd/>
            <a:tailEnd/>
          </a:ln>
        </p:spPr>
      </p:pic>
      <p:sp>
        <p:nvSpPr>
          <p:cNvPr id="2" name="Rectangle 1"/>
          <p:cNvSpPr/>
          <p:nvPr userDrawn="1"/>
        </p:nvSpPr>
        <p:spPr>
          <a:xfrm>
            <a:off x="0" y="6099909"/>
            <a:ext cx="6751406" cy="646331"/>
          </a:xfrm>
          <a:prstGeom prst="rect">
            <a:avLst/>
          </a:prstGeom>
        </p:spPr>
        <p:txBody>
          <a:bodyPr wrap="square">
            <a:spAutoFit/>
          </a:bodyPr>
          <a:lstStyle/>
          <a:p>
            <a:r>
              <a:rPr lang="en-GB" sz="1200" i="1"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Transforming health and social care in Kent and Medway </a:t>
            </a:r>
            <a:r>
              <a:rPr lang="en-GB" sz="1200"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is a partnership of all the NHS organisations in Kent and Medway, Kent County Council and Medway Council. We are working together to develop and deliver the Sustainability and Transformation Plan for our area</a:t>
            </a:r>
            <a:r>
              <a:rPr lang="en-GB" sz="1200" i="1" dirty="0">
                <a:solidFill>
                  <a:srgbClr val="231F2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GB" sz="1200" dirty="0"/>
          </a:p>
        </p:txBody>
      </p:sp>
    </p:spTree>
    <p:extLst>
      <p:ext uri="{BB962C8B-B14F-4D97-AF65-F5344CB8AC3E}">
        <p14:creationId xmlns:p14="http://schemas.microsoft.com/office/powerpoint/2010/main" val="40171492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1"/>
            <a:ext cx="8636563" cy="2852737"/>
          </a:xfrm>
        </p:spPr>
        <p:txBody>
          <a:bodyPr anchor="b">
            <a:normAutofit/>
          </a:bodyPr>
          <a:lstStyle>
            <a:lvl1pPr marL="84138" indent="0">
              <a:defRPr sz="3250"/>
            </a:lvl1pPr>
          </a:lstStyle>
          <a:p>
            <a:r>
              <a:rPr lang="en-US" smtClean="0"/>
              <a:t>Click to edit Master title style</a:t>
            </a:r>
            <a:endParaRPr lang="en-GB" dirty="0"/>
          </a:p>
        </p:txBody>
      </p:sp>
      <p:sp>
        <p:nvSpPr>
          <p:cNvPr id="3" name="Text Placeholder 2"/>
          <p:cNvSpPr>
            <a:spLocks noGrp="1"/>
          </p:cNvSpPr>
          <p:nvPr>
            <p:ph type="body" idx="1"/>
          </p:nvPr>
        </p:nvSpPr>
        <p:spPr>
          <a:xfrm>
            <a:off x="675879" y="4589466"/>
            <a:ext cx="8636563" cy="752555"/>
          </a:xfrm>
          <a:prstGeom prst="rect">
            <a:avLst/>
          </a:prstGeom>
        </p:spPr>
        <p:txBody>
          <a:bodyPr/>
          <a:lstStyle>
            <a:lvl1pPr marL="0" indent="0">
              <a:buNone/>
              <a:defRPr sz="1463">
                <a:solidFill>
                  <a:schemeClr val="tx1"/>
                </a:solidFill>
              </a:defRPr>
            </a:lvl1pPr>
            <a:lvl2pPr marL="278606" indent="0">
              <a:buNone/>
              <a:defRPr sz="1219">
                <a:solidFill>
                  <a:schemeClr val="tx1">
                    <a:tint val="75000"/>
                  </a:schemeClr>
                </a:solidFill>
              </a:defRPr>
            </a:lvl2pPr>
            <a:lvl3pPr marL="557213" indent="0">
              <a:buNone/>
              <a:defRPr sz="1097">
                <a:solidFill>
                  <a:schemeClr val="tx1">
                    <a:tint val="75000"/>
                  </a:schemeClr>
                </a:solidFill>
              </a:defRPr>
            </a:lvl3pPr>
            <a:lvl4pPr marL="835819" indent="0">
              <a:buNone/>
              <a:defRPr sz="975">
                <a:solidFill>
                  <a:schemeClr val="tx1">
                    <a:tint val="75000"/>
                  </a:schemeClr>
                </a:solidFill>
              </a:defRPr>
            </a:lvl4pPr>
            <a:lvl5pPr marL="1114425" indent="0">
              <a:buNone/>
              <a:defRPr sz="975">
                <a:solidFill>
                  <a:schemeClr val="tx1">
                    <a:tint val="75000"/>
                  </a:schemeClr>
                </a:solidFill>
              </a:defRPr>
            </a:lvl5pPr>
            <a:lvl6pPr marL="1393031" indent="0">
              <a:buNone/>
              <a:defRPr sz="975">
                <a:solidFill>
                  <a:schemeClr val="tx1">
                    <a:tint val="75000"/>
                  </a:schemeClr>
                </a:solidFill>
              </a:defRPr>
            </a:lvl6pPr>
            <a:lvl7pPr marL="1671638" indent="0">
              <a:buNone/>
              <a:defRPr sz="975">
                <a:solidFill>
                  <a:schemeClr val="tx1">
                    <a:tint val="75000"/>
                  </a:schemeClr>
                </a:solidFill>
              </a:defRPr>
            </a:lvl7pPr>
            <a:lvl8pPr marL="1950244" indent="0">
              <a:buNone/>
              <a:defRPr sz="975">
                <a:solidFill>
                  <a:schemeClr val="tx1">
                    <a:tint val="75000"/>
                  </a:schemeClr>
                </a:solidFill>
              </a:defRPr>
            </a:lvl8pPr>
            <a:lvl9pPr marL="2228850" indent="0">
              <a:buNone/>
              <a:defRPr sz="975">
                <a:solidFill>
                  <a:schemeClr val="tx1">
                    <a:tint val="75000"/>
                  </a:schemeClr>
                </a:solidFill>
              </a:defRPr>
            </a:lvl9pPr>
          </a:lstStyle>
          <a:p>
            <a:pPr lvl="0"/>
            <a:r>
              <a:rPr lang="en-US" smtClean="0"/>
              <a:t>Click to edit Master text styles</a:t>
            </a:r>
          </a:p>
        </p:txBody>
      </p:sp>
    </p:spTree>
    <p:extLst>
      <p:ext uri="{BB962C8B-B14F-4D97-AF65-F5344CB8AC3E}">
        <p14:creationId xmlns:p14="http://schemas.microsoft.com/office/powerpoint/2010/main" val="346555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180476" y="1034717"/>
            <a:ext cx="9087684" cy="4559968"/>
          </a:xfrm>
          <a:prstGeom prst="rect">
            <a:avLst/>
          </a:prstGeom>
        </p:spPr>
        <p:txBody>
          <a:bodyPr/>
          <a:lstStyle>
            <a:lvl1pPr>
              <a:buClr>
                <a:srgbClr val="BD007A"/>
              </a:buClr>
              <a:defRPr sz="2000"/>
            </a:lvl1pPr>
            <a:lvl2pPr marL="603647" indent="-232172">
              <a:buClr>
                <a:srgbClr val="BD007A"/>
              </a:buClr>
              <a:buFont typeface="Symbol" panose="05050102010706020507" pitchFamily="18" charset="2"/>
              <a:buChar char="-"/>
              <a:defRPr sz="1800"/>
            </a:lvl2pPr>
            <a:lvl3pPr marL="928688" indent="-185738">
              <a:buClr>
                <a:srgbClr val="BD007A"/>
              </a:buClr>
              <a:buFont typeface="Courier New" panose="02070309020205020404" pitchFamily="49" charset="0"/>
              <a:buChar char="o"/>
              <a:defRPr sz="1600"/>
            </a:lvl3pPr>
            <a:lvl4pPr marL="1300163" indent="-185738">
              <a:buClr>
                <a:srgbClr val="BD007A"/>
              </a:buClr>
              <a:buFont typeface="Wingdings" panose="05000000000000000000" pitchFamily="2" charset="2"/>
              <a:buChar char="§"/>
              <a:defRPr sz="1600"/>
            </a:lvl4pPr>
            <a:lvl5pPr>
              <a:buClr>
                <a:srgbClr val="BD007A"/>
              </a:buCl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9" name="Title Placeholder 1"/>
          <p:cNvSpPr>
            <a:spLocks noGrp="1"/>
          </p:cNvSpPr>
          <p:nvPr>
            <p:ph type="title"/>
          </p:nvPr>
        </p:nvSpPr>
        <p:spPr>
          <a:xfrm>
            <a:off x="180475" y="476769"/>
            <a:ext cx="9308608" cy="401536"/>
          </a:xfrm>
          <a:prstGeom prst="rect">
            <a:avLst/>
          </a:prstGeom>
        </p:spPr>
        <p:txBody>
          <a:bodyPr vert="horz" lIns="0" tIns="45720" rIns="0" bIns="45720" rtlCol="0" anchor="ctr">
            <a:normAutofit/>
          </a:bodyPr>
          <a:lstStyle/>
          <a:p>
            <a:r>
              <a:rPr lang="en-US" smtClean="0"/>
              <a:t>Click to edit Master title style</a:t>
            </a:r>
            <a:endParaRPr lang="en-US" dirty="0"/>
          </a:p>
        </p:txBody>
      </p:sp>
    </p:spTree>
    <p:extLst>
      <p:ext uri="{BB962C8B-B14F-4D97-AF65-F5344CB8AC3E}">
        <p14:creationId xmlns:p14="http://schemas.microsoft.com/office/powerpoint/2010/main" val="328049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40633" y="431051"/>
            <a:ext cx="9019008" cy="471318"/>
          </a:xfrm>
        </p:spPr>
        <p:txBody>
          <a:bodyPr>
            <a:noAutofit/>
          </a:bodyPr>
          <a:lstStyle>
            <a:lvl1pPr>
              <a:defRPr sz="2400"/>
            </a:lvl1pPr>
          </a:lstStyle>
          <a:p>
            <a:r>
              <a:rPr lang="en-US" smtClean="0"/>
              <a:t>Click to edit Master title style</a:t>
            </a:r>
            <a:endParaRPr lang="en-GB" dirty="0"/>
          </a:p>
        </p:txBody>
      </p:sp>
      <p:sp>
        <p:nvSpPr>
          <p:cNvPr id="5" name="Content Placeholder 2"/>
          <p:cNvSpPr>
            <a:spLocks noGrp="1"/>
          </p:cNvSpPr>
          <p:nvPr>
            <p:ph idx="10"/>
          </p:nvPr>
        </p:nvSpPr>
        <p:spPr>
          <a:xfrm>
            <a:off x="180476" y="1167063"/>
            <a:ext cx="4487058" cy="5009900"/>
          </a:xfrm>
          <a:prstGeom prst="rect">
            <a:avLst/>
          </a:prstGeom>
        </p:spPr>
        <p:txBody>
          <a:bodyPr/>
          <a:lstStyle>
            <a:lvl1pPr>
              <a:buClr>
                <a:srgbClr val="BD007A"/>
              </a:buClr>
              <a:defRPr sz="2000"/>
            </a:lvl1pPr>
            <a:lvl2pPr marL="603647" indent="-232172">
              <a:buClr>
                <a:srgbClr val="BD007A"/>
              </a:buClr>
              <a:buFont typeface="Symbol" panose="05050102010706020507" pitchFamily="18" charset="2"/>
              <a:buChar char="-"/>
              <a:defRPr sz="1800"/>
            </a:lvl2pPr>
            <a:lvl3pPr marL="928688" indent="-185738">
              <a:buClr>
                <a:srgbClr val="BD007A"/>
              </a:buClr>
              <a:buFont typeface="Courier New" panose="02070309020205020404" pitchFamily="49" charset="0"/>
              <a:buChar char="o"/>
              <a:defRPr sz="1600"/>
            </a:lvl3pPr>
            <a:lvl4pPr marL="1300163" indent="-185738">
              <a:buClr>
                <a:srgbClr val="BD007A"/>
              </a:buClr>
              <a:buFont typeface="Wingdings" panose="05000000000000000000" pitchFamily="2" charset="2"/>
              <a:buChar char="§"/>
              <a:defRPr sz="1600"/>
            </a:lvl4pPr>
            <a:lvl5pPr>
              <a:buClr>
                <a:srgbClr val="BD007A"/>
              </a:buCl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Content Placeholder 2"/>
          <p:cNvSpPr>
            <a:spLocks noGrp="1"/>
          </p:cNvSpPr>
          <p:nvPr>
            <p:ph idx="11"/>
          </p:nvPr>
        </p:nvSpPr>
        <p:spPr>
          <a:xfrm>
            <a:off x="4932171" y="1167063"/>
            <a:ext cx="4487058" cy="5009900"/>
          </a:xfrm>
          <a:prstGeom prst="rect">
            <a:avLst/>
          </a:prstGeom>
        </p:spPr>
        <p:txBody>
          <a:bodyPr/>
          <a:lstStyle>
            <a:lvl1pPr>
              <a:buClr>
                <a:srgbClr val="BD007A"/>
              </a:buClr>
              <a:defRPr sz="2000"/>
            </a:lvl1pPr>
            <a:lvl2pPr marL="603647" indent="-232172">
              <a:buClr>
                <a:srgbClr val="BD007A"/>
              </a:buClr>
              <a:buFont typeface="Symbol" panose="05050102010706020507" pitchFamily="18" charset="2"/>
              <a:buChar char="-"/>
              <a:defRPr sz="1800"/>
            </a:lvl2pPr>
            <a:lvl3pPr marL="928688" indent="-185738">
              <a:buClr>
                <a:srgbClr val="BD007A"/>
              </a:buClr>
              <a:buFont typeface="Courier New" panose="02070309020205020404" pitchFamily="49" charset="0"/>
              <a:buChar char="o"/>
              <a:defRPr sz="1600"/>
            </a:lvl3pPr>
            <a:lvl4pPr marL="1300163" indent="-185738">
              <a:buClr>
                <a:srgbClr val="BD007A"/>
              </a:buClr>
              <a:buFont typeface="Wingdings" panose="05000000000000000000" pitchFamily="2" charset="2"/>
              <a:buChar char="§"/>
              <a:defRPr sz="1600"/>
            </a:lvl4pPr>
            <a:lvl5pPr>
              <a:buClr>
                <a:srgbClr val="BD007A"/>
              </a:buCl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574098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377" y="394954"/>
            <a:ext cx="9554076" cy="411162"/>
          </a:xfrm>
        </p:spPr>
        <p:txBody>
          <a:bodyPr>
            <a:noAutofit/>
          </a:bodyPr>
          <a:lstStyle>
            <a:lvl1pPr>
              <a:defRPr sz="2400"/>
            </a:lvl1pPr>
          </a:lstStyle>
          <a:p>
            <a:r>
              <a:rPr lang="en-US" smtClean="0"/>
              <a:t>Click to edit Master title style</a:t>
            </a:r>
            <a:endParaRPr lang="en-GB" dirty="0"/>
          </a:p>
        </p:txBody>
      </p:sp>
      <p:sp>
        <p:nvSpPr>
          <p:cNvPr id="5" name="Text Placeholder 4"/>
          <p:cNvSpPr>
            <a:spLocks noGrp="1"/>
          </p:cNvSpPr>
          <p:nvPr>
            <p:ph type="body" sz="quarter" idx="10"/>
          </p:nvPr>
        </p:nvSpPr>
        <p:spPr>
          <a:xfrm>
            <a:off x="143377" y="6417469"/>
            <a:ext cx="7412037" cy="293687"/>
          </a:xfrm>
          <a:prstGeom prst="rect">
            <a:avLst/>
          </a:prstGeom>
        </p:spPr>
        <p:txBody>
          <a:bodyPr/>
          <a:lstStyle>
            <a:lvl1pPr marL="0" indent="0">
              <a:buNone/>
              <a:defRPr sz="1000">
                <a:solidFill>
                  <a:schemeClr val="accent5"/>
                </a:solidFill>
              </a:defRPr>
            </a:lvl1pPr>
          </a:lstStyle>
          <a:p>
            <a:pPr lvl="0"/>
            <a:r>
              <a:rPr lang="en-US" smtClean="0"/>
              <a:t>Click to edit Master text styles</a:t>
            </a:r>
          </a:p>
        </p:txBody>
      </p:sp>
    </p:spTree>
    <p:extLst>
      <p:ext uri="{BB962C8B-B14F-4D97-AF65-F5344CB8AC3E}">
        <p14:creationId xmlns:p14="http://schemas.microsoft.com/office/powerpoint/2010/main" val="1605982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graphicFrame>
        <p:nvGraphicFramePr>
          <p:cNvPr id="2" name="Object 1" hidden="1"/>
          <p:cNvGraphicFramePr>
            <a:graphicFrameLocks noChangeAspect="1"/>
          </p:cNvGraphicFramePr>
          <p:nvPr userDrawn="1">
            <p:custDataLst>
              <p:tags r:id="rId2"/>
            </p:custDataLst>
            <p:extLst/>
          </p:nvPr>
        </p:nvGraphicFramePr>
        <p:xfrm>
          <a:off x="1590" y="1591"/>
          <a:ext cx="1587" cy="1587"/>
        </p:xfrm>
        <a:graphic>
          <a:graphicData uri="http://schemas.openxmlformats.org/presentationml/2006/ole">
            <mc:AlternateContent xmlns:mc="http://schemas.openxmlformats.org/markup-compatibility/2006">
              <mc:Choice xmlns:v="urn:schemas-microsoft-com:vml" Requires="v">
                <p:oleObj spid="_x0000_s10248" name="think-cell Slide" r:id="rId4" imgW="414" imgH="414" progId="TCLayout.ActiveDocument.1">
                  <p:embed/>
                </p:oleObj>
              </mc:Choice>
              <mc:Fallback>
                <p:oleObj name="think-cell Slide" r:id="rId4" imgW="414" imgH="414" progId="TCLayout.ActiveDocument.1">
                  <p:embed/>
                  <p:pic>
                    <p:nvPicPr>
                      <p:cNvPr id="2" name="Object 1" hidden="1"/>
                      <p:cNvPicPr/>
                      <p:nvPr/>
                    </p:nvPicPr>
                    <p:blipFill>
                      <a:blip r:embed="rId5"/>
                      <a:stretch>
                        <a:fillRect/>
                      </a:stretch>
                    </p:blipFill>
                    <p:spPr>
                      <a:xfrm>
                        <a:off x="1590" y="1591"/>
                        <a:ext cx="1587" cy="1587"/>
                      </a:xfrm>
                      <a:prstGeom prst="rect">
                        <a:avLst/>
                      </a:prstGeom>
                    </p:spPr>
                  </p:pic>
                </p:oleObj>
              </mc:Fallback>
            </mc:AlternateContent>
          </a:graphicData>
        </a:graphic>
      </p:graphicFrame>
      <p:sp>
        <p:nvSpPr>
          <p:cNvPr id="6" name="Content Placeholder 2"/>
          <p:cNvSpPr>
            <a:spLocks noGrp="1"/>
          </p:cNvSpPr>
          <p:nvPr>
            <p:ph idx="13"/>
          </p:nvPr>
        </p:nvSpPr>
        <p:spPr>
          <a:xfrm>
            <a:off x="144464" y="1556716"/>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8" name="Content Placeholder 2"/>
          <p:cNvSpPr>
            <a:spLocks noGrp="1"/>
          </p:cNvSpPr>
          <p:nvPr>
            <p:ph idx="17"/>
          </p:nvPr>
        </p:nvSpPr>
        <p:spPr>
          <a:xfrm>
            <a:off x="144464" y="917320"/>
            <a:ext cx="7063455" cy="493200"/>
          </a:xfrm>
          <a:prstGeom prst="rect">
            <a:avLst/>
          </a:prstGeom>
          <a:solidFill>
            <a:schemeClr val="accent1"/>
          </a:solidFill>
          <a:ln>
            <a:solidFill>
              <a:schemeClr val="accent1"/>
            </a:solidFill>
          </a:ln>
        </p:spPr>
        <p:txBody>
          <a:bodyPr lIns="72000" anchor="ctr">
            <a:noAutofit/>
          </a:bodyPr>
          <a:lstStyle>
            <a:lvl1pPr marL="0" indent="0" algn="l">
              <a:buNone/>
              <a:defRPr sz="2000" b="1">
                <a:solidFill>
                  <a:srgbClr val="FFFFFF"/>
                </a:solidFill>
              </a:defRPr>
            </a:lvl1pPr>
            <a:lvl5pPr marL="1436795" indent="0">
              <a:buNone/>
              <a:defRPr/>
            </a:lvl5pPr>
          </a:lstStyle>
          <a:p>
            <a:pPr lvl="0"/>
            <a:r>
              <a:rPr lang="en-US" smtClean="0"/>
              <a:t>Click to edit Master text styles</a:t>
            </a:r>
          </a:p>
        </p:txBody>
      </p:sp>
      <p:sp>
        <p:nvSpPr>
          <p:cNvPr id="10" name="Content Placeholder 2"/>
          <p:cNvSpPr>
            <a:spLocks noGrp="1"/>
          </p:cNvSpPr>
          <p:nvPr>
            <p:ph idx="19"/>
          </p:nvPr>
        </p:nvSpPr>
        <p:spPr>
          <a:xfrm>
            <a:off x="144464" y="2196112"/>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12" name="Content Placeholder 2"/>
          <p:cNvSpPr>
            <a:spLocks noGrp="1"/>
          </p:cNvSpPr>
          <p:nvPr>
            <p:ph idx="21"/>
          </p:nvPr>
        </p:nvSpPr>
        <p:spPr>
          <a:xfrm>
            <a:off x="144464" y="2835508"/>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14" name="Content Placeholder 2"/>
          <p:cNvSpPr>
            <a:spLocks noGrp="1"/>
          </p:cNvSpPr>
          <p:nvPr>
            <p:ph idx="23"/>
          </p:nvPr>
        </p:nvSpPr>
        <p:spPr>
          <a:xfrm>
            <a:off x="144464" y="3474904"/>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16" name="Content Placeholder 2"/>
          <p:cNvSpPr>
            <a:spLocks noGrp="1"/>
          </p:cNvSpPr>
          <p:nvPr>
            <p:ph idx="25"/>
          </p:nvPr>
        </p:nvSpPr>
        <p:spPr>
          <a:xfrm>
            <a:off x="144464" y="4114300"/>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18" name="Content Placeholder 2"/>
          <p:cNvSpPr>
            <a:spLocks noGrp="1"/>
          </p:cNvSpPr>
          <p:nvPr>
            <p:ph idx="27"/>
          </p:nvPr>
        </p:nvSpPr>
        <p:spPr>
          <a:xfrm>
            <a:off x="144464" y="4753696"/>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20" name="Content Placeholder 2"/>
          <p:cNvSpPr>
            <a:spLocks noGrp="1"/>
          </p:cNvSpPr>
          <p:nvPr>
            <p:ph idx="29"/>
          </p:nvPr>
        </p:nvSpPr>
        <p:spPr>
          <a:xfrm>
            <a:off x="144464" y="5393094"/>
            <a:ext cx="7063455" cy="493200"/>
          </a:xfrm>
          <a:prstGeom prst="rect">
            <a:avLst/>
          </a:prstGeom>
          <a:solidFill>
            <a:schemeClr val="accent3"/>
          </a:solidFill>
          <a:ln>
            <a:solidFill>
              <a:schemeClr val="accent3"/>
            </a:solidFill>
          </a:ln>
        </p:spPr>
        <p:txBody>
          <a:bodyPr lIns="72000" anchor="ctr">
            <a:noAutofit/>
          </a:bodyPr>
          <a:lstStyle>
            <a:lvl1pPr marL="0" indent="0" algn="l">
              <a:buNone/>
              <a:defRPr sz="2000" b="0">
                <a:solidFill>
                  <a:srgbClr val="FFFFFF"/>
                </a:solidFill>
              </a:defRPr>
            </a:lvl1pPr>
            <a:lvl5pPr marL="1436795" indent="0">
              <a:buNone/>
              <a:defRPr/>
            </a:lvl5pPr>
          </a:lstStyle>
          <a:p>
            <a:pPr lvl="0"/>
            <a:r>
              <a:rPr lang="en-US" smtClean="0"/>
              <a:t>Click to edit Master text styles</a:t>
            </a:r>
          </a:p>
        </p:txBody>
      </p:sp>
      <p:sp>
        <p:nvSpPr>
          <p:cNvPr id="13" name="TextBox 12"/>
          <p:cNvSpPr txBox="1"/>
          <p:nvPr userDrawn="1"/>
        </p:nvSpPr>
        <p:spPr>
          <a:xfrm>
            <a:off x="9128565" y="6528308"/>
            <a:ext cx="631215" cy="153889"/>
          </a:xfrm>
          <a:prstGeom prst="rect">
            <a:avLst/>
          </a:prstGeom>
          <a:ln w="19050">
            <a:noFill/>
          </a:ln>
        </p:spPr>
        <p:txBody>
          <a:bodyPr wrap="square" rIns="0" rtlCol="0" anchor="ctr">
            <a:noAutofit/>
          </a:bodyPr>
          <a:lstStyle/>
          <a:p>
            <a:pPr marL="0" algn="r" defTabSz="359190" rtl="0" eaLnBrk="1" latinLnBrk="0" hangingPunct="1"/>
            <a:fld id="{7975D375-C6DE-452E-BC3D-1A785EC4D219}" type="slidenum">
              <a:rPr lang="en-GB" sz="750" b="0" i="0" kern="1200" dirty="0" smtClean="0">
                <a:solidFill>
                  <a:schemeClr val="bg1">
                    <a:lumMod val="50000"/>
                  </a:schemeClr>
                </a:solidFill>
                <a:latin typeface="+mn-lt"/>
                <a:ea typeface="+mn-ea"/>
                <a:cs typeface="+mn-cs"/>
              </a:rPr>
              <a:pPr marL="0" algn="r" defTabSz="359190" rtl="0" eaLnBrk="1" latinLnBrk="0" hangingPunct="1"/>
              <a:t>‹#›</a:t>
            </a:fld>
            <a:endParaRPr lang="en-GB" sz="750" b="0" i="0" kern="1200" dirty="0">
              <a:solidFill>
                <a:schemeClr val="bg1">
                  <a:lumMod val="50000"/>
                </a:schemeClr>
              </a:solidFill>
              <a:latin typeface="+mn-lt"/>
              <a:ea typeface="+mn-ea"/>
              <a:cs typeface="+mn-cs"/>
            </a:endParaRPr>
          </a:p>
        </p:txBody>
      </p:sp>
      <p:sp>
        <p:nvSpPr>
          <p:cNvPr id="26" name="Title 1"/>
          <p:cNvSpPr>
            <a:spLocks noGrp="1"/>
          </p:cNvSpPr>
          <p:nvPr>
            <p:ph type="title"/>
          </p:nvPr>
        </p:nvSpPr>
        <p:spPr>
          <a:xfrm>
            <a:off x="144464" y="427128"/>
            <a:ext cx="9616215" cy="417093"/>
          </a:xfrm>
        </p:spPr>
        <p:txBody>
          <a:bodyPr/>
          <a:lstStyle>
            <a:lvl1pPr>
              <a:defRPr/>
            </a:lvl1pPr>
          </a:lstStyle>
          <a:p>
            <a:r>
              <a:rPr lang="en-US" smtClean="0"/>
              <a:t>Click to edit Master title style</a:t>
            </a:r>
            <a:endParaRPr lang="en-GB" dirty="0"/>
          </a:p>
        </p:txBody>
      </p:sp>
      <p:sp>
        <p:nvSpPr>
          <p:cNvPr id="15" name="Content Placeholder 2"/>
          <p:cNvSpPr>
            <a:spLocks noGrp="1"/>
          </p:cNvSpPr>
          <p:nvPr>
            <p:ph idx="30"/>
          </p:nvPr>
        </p:nvSpPr>
        <p:spPr>
          <a:xfrm>
            <a:off x="7468603" y="1562920"/>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17" name="Content Placeholder 2"/>
          <p:cNvSpPr>
            <a:spLocks noGrp="1"/>
          </p:cNvSpPr>
          <p:nvPr>
            <p:ph idx="31"/>
          </p:nvPr>
        </p:nvSpPr>
        <p:spPr>
          <a:xfrm>
            <a:off x="7468603" y="923524"/>
            <a:ext cx="2185402" cy="493200"/>
          </a:xfrm>
          <a:prstGeom prst="rect">
            <a:avLst/>
          </a:prstGeom>
          <a:solidFill>
            <a:schemeClr val="accent1"/>
          </a:solidFill>
          <a:ln>
            <a:solidFill>
              <a:schemeClr val="accent1"/>
            </a:solidFill>
          </a:ln>
        </p:spPr>
        <p:txBody>
          <a:bodyPr lIns="72000" anchor="ctr">
            <a:noAutofit/>
          </a:bodyPr>
          <a:lstStyle>
            <a:lvl1pPr marL="0" indent="0" algn="l">
              <a:buNone/>
              <a:defRPr sz="1800" b="1">
                <a:solidFill>
                  <a:srgbClr val="FFFFFF"/>
                </a:solidFill>
              </a:defRPr>
            </a:lvl1pPr>
            <a:lvl5pPr marL="1436795" indent="0">
              <a:buNone/>
              <a:defRPr/>
            </a:lvl5pPr>
          </a:lstStyle>
          <a:p>
            <a:pPr lvl="0"/>
            <a:r>
              <a:rPr lang="en-US" smtClean="0"/>
              <a:t>Click to edit Master text styles</a:t>
            </a:r>
          </a:p>
        </p:txBody>
      </p:sp>
      <p:sp>
        <p:nvSpPr>
          <p:cNvPr id="19" name="Content Placeholder 2"/>
          <p:cNvSpPr>
            <a:spLocks noGrp="1"/>
          </p:cNvSpPr>
          <p:nvPr>
            <p:ph idx="32"/>
          </p:nvPr>
        </p:nvSpPr>
        <p:spPr>
          <a:xfrm>
            <a:off x="7468603" y="2202316"/>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21" name="Content Placeholder 2"/>
          <p:cNvSpPr>
            <a:spLocks noGrp="1"/>
          </p:cNvSpPr>
          <p:nvPr>
            <p:ph idx="33"/>
          </p:nvPr>
        </p:nvSpPr>
        <p:spPr>
          <a:xfrm>
            <a:off x="7468603" y="2841712"/>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23" name="Content Placeholder 2"/>
          <p:cNvSpPr>
            <a:spLocks noGrp="1"/>
          </p:cNvSpPr>
          <p:nvPr>
            <p:ph idx="34"/>
          </p:nvPr>
        </p:nvSpPr>
        <p:spPr>
          <a:xfrm>
            <a:off x="7468603" y="3481108"/>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25" name="Content Placeholder 2"/>
          <p:cNvSpPr>
            <a:spLocks noGrp="1"/>
          </p:cNvSpPr>
          <p:nvPr>
            <p:ph idx="35"/>
          </p:nvPr>
        </p:nvSpPr>
        <p:spPr>
          <a:xfrm>
            <a:off x="7468603" y="4120504"/>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27" name="Content Placeholder 2"/>
          <p:cNvSpPr>
            <a:spLocks noGrp="1"/>
          </p:cNvSpPr>
          <p:nvPr>
            <p:ph idx="36"/>
          </p:nvPr>
        </p:nvSpPr>
        <p:spPr>
          <a:xfrm>
            <a:off x="7468603" y="4759900"/>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
        <p:nvSpPr>
          <p:cNvPr id="28" name="Content Placeholder 2"/>
          <p:cNvSpPr>
            <a:spLocks noGrp="1"/>
          </p:cNvSpPr>
          <p:nvPr>
            <p:ph idx="37"/>
          </p:nvPr>
        </p:nvSpPr>
        <p:spPr>
          <a:xfrm>
            <a:off x="7468603" y="5399298"/>
            <a:ext cx="2185402" cy="493200"/>
          </a:xfrm>
          <a:prstGeom prst="rect">
            <a:avLst/>
          </a:prstGeom>
          <a:solidFill>
            <a:schemeClr val="accent3"/>
          </a:solidFill>
          <a:ln>
            <a:solidFill>
              <a:schemeClr val="accent3"/>
            </a:solidFill>
          </a:ln>
        </p:spPr>
        <p:txBody>
          <a:bodyPr lIns="72000" anchor="ctr">
            <a:noAutofit/>
          </a:bodyPr>
          <a:lstStyle>
            <a:lvl1pPr marL="0" indent="0" algn="l">
              <a:buNone/>
              <a:defRPr sz="1800" b="0">
                <a:solidFill>
                  <a:srgbClr val="FFFFFF"/>
                </a:solidFill>
              </a:defRPr>
            </a:lvl1pPr>
            <a:lvl5pPr marL="1436795" indent="0">
              <a:buNone/>
              <a:defRPr/>
            </a:lvl5pPr>
          </a:lstStyle>
          <a:p>
            <a:pPr lvl="0"/>
            <a:r>
              <a:rPr lang="en-US" smtClean="0"/>
              <a:t>Click to edit Master text styles</a:t>
            </a:r>
          </a:p>
        </p:txBody>
      </p:sp>
    </p:spTree>
    <p:extLst>
      <p:ext uri="{BB962C8B-B14F-4D97-AF65-F5344CB8AC3E}">
        <p14:creationId xmlns:p14="http://schemas.microsoft.com/office/powerpoint/2010/main" val="193496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p:cNvSpPr/>
          <p:nvPr/>
        </p:nvSpPr>
        <p:spPr>
          <a:xfrm>
            <a:off x="0" y="-3482"/>
            <a:ext cx="9906000" cy="274638"/>
          </a:xfrm>
          <a:prstGeom prst="rect">
            <a:avLst/>
          </a:prstGeom>
          <a:solidFill>
            <a:schemeClr val="accent1"/>
          </a:solidFill>
          <a:ln w="9525" cap="flat" cmpd="sng" algn="ctr">
            <a:noFill/>
            <a:prstDash val="solid"/>
          </a:ln>
          <a:effectLst/>
        </p:spPr>
        <p:txBody>
          <a:bodyPr lIns="71836" tIns="35918" rIns="71836" bIns="35918" rtlCol="0" anchor="ctr">
            <a:noAutofit/>
          </a:bodyPr>
          <a:lstStyle/>
          <a:p>
            <a:pPr algn="r"/>
            <a:endParaRPr lang="en-GB" sz="1138" dirty="0">
              <a:solidFill>
                <a:schemeClr val="bg1"/>
              </a:solidFill>
            </a:endParaRPr>
          </a:p>
        </p:txBody>
      </p:sp>
      <p:pic>
        <p:nvPicPr>
          <p:cNvPr id="5" name="Picture 4" descr="STP-Footer.gif"/>
          <p:cNvPicPr>
            <a:picLocks noChangeAspect="1"/>
          </p:cNvPicPr>
          <p:nvPr/>
        </p:nvPicPr>
        <p:blipFill rotWithShape="1">
          <a:blip r:embed="rId8">
            <a:extLst>
              <a:ext uri="{28A0092B-C50C-407E-A947-70E740481C1C}">
                <a14:useLocalDpi xmlns:a14="http://schemas.microsoft.com/office/drawing/2010/main" val="0"/>
              </a:ext>
            </a:extLst>
          </a:blip>
          <a:srcRect l="82763" t="76491" r="2237" b="3684"/>
          <a:stretch/>
        </p:blipFill>
        <p:spPr>
          <a:xfrm>
            <a:off x="8420100" y="5498433"/>
            <a:ext cx="1485901" cy="1359569"/>
          </a:xfrm>
          <a:prstGeom prst="rect">
            <a:avLst/>
          </a:prstGeom>
        </p:spPr>
      </p:pic>
      <p:sp>
        <p:nvSpPr>
          <p:cNvPr id="2" name="Title Placeholder 1"/>
          <p:cNvSpPr>
            <a:spLocks noGrp="1"/>
          </p:cNvSpPr>
          <p:nvPr>
            <p:ph type="title"/>
          </p:nvPr>
        </p:nvSpPr>
        <p:spPr>
          <a:xfrm>
            <a:off x="196218" y="430729"/>
            <a:ext cx="8737105" cy="409075"/>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7" name="TextBox 6"/>
          <p:cNvSpPr txBox="1"/>
          <p:nvPr/>
        </p:nvSpPr>
        <p:spPr>
          <a:xfrm>
            <a:off x="100684" y="-31958"/>
            <a:ext cx="504968" cy="307777"/>
          </a:xfrm>
          <a:prstGeom prst="rect">
            <a:avLst/>
          </a:prstGeom>
          <a:noFill/>
        </p:spPr>
        <p:txBody>
          <a:bodyPr wrap="square" rtlCol="0">
            <a:spAutoFit/>
          </a:bodyPr>
          <a:lstStyle/>
          <a:p>
            <a:fld id="{10DFDE99-E720-411E-8BF1-DF40CAA5E62F}" type="slidenum">
              <a:rPr lang="en-GB" sz="1400" smtClean="0">
                <a:solidFill>
                  <a:schemeClr val="bg1"/>
                </a:solidFill>
              </a:rPr>
              <a:t>‹#›</a:t>
            </a:fld>
            <a:endParaRPr lang="en-GB" sz="1400" dirty="0">
              <a:solidFill>
                <a:schemeClr val="bg1"/>
              </a:solidFill>
            </a:endParaRPr>
          </a:p>
        </p:txBody>
      </p:sp>
    </p:spTree>
    <p:extLst>
      <p:ext uri="{BB962C8B-B14F-4D97-AF65-F5344CB8AC3E}">
        <p14:creationId xmlns:p14="http://schemas.microsoft.com/office/powerpoint/2010/main" val="2898812442"/>
      </p:ext>
    </p:extLst>
  </p:cSld>
  <p:clrMap bg1="lt1" tx1="dk1" bg2="lt2" tx2="dk2" accent1="accent1" accent2="accent2" accent3="accent3" accent4="accent4" accent5="accent5" accent6="accent6" hlink="hlink" folHlink="folHlink"/>
  <p:sldLayoutIdLst>
    <p:sldLayoutId id="2147483665" r:id="rId1"/>
    <p:sldLayoutId id="2147483654" r:id="rId2"/>
    <p:sldLayoutId id="2147483666" r:id="rId3"/>
    <p:sldLayoutId id="2147483655" r:id="rId4"/>
    <p:sldLayoutId id="2147483657" r:id="rId5"/>
    <p:sldLayoutId id="2147483669" r:id="rId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371475" rtl="0" eaLnBrk="1" latinLnBrk="0" hangingPunct="1">
        <a:spcBef>
          <a:spcPct val="0"/>
        </a:spcBef>
        <a:buNone/>
        <a:defRPr sz="2200" b="1" i="0" u="none" kern="1200">
          <a:ln>
            <a:noFill/>
          </a:ln>
          <a:solidFill>
            <a:schemeClr val="accent1"/>
          </a:solidFill>
          <a:latin typeface="Arial"/>
          <a:ea typeface="+mj-ea"/>
          <a:cs typeface="Arial"/>
        </a:defRPr>
      </a:lvl1pPr>
    </p:titleStyle>
    <p:bodyStyle>
      <a:lvl1pPr marL="278606" indent="-278606" algn="l" defTabSz="371475" rtl="0" eaLnBrk="1" latinLnBrk="0" hangingPunct="1">
        <a:spcBef>
          <a:spcPct val="20000"/>
        </a:spcBef>
        <a:spcAft>
          <a:spcPts val="488"/>
        </a:spcAft>
        <a:buClr>
          <a:schemeClr val="accent2"/>
        </a:buClr>
        <a:buFont typeface="Arial"/>
        <a:buChar char="•"/>
        <a:defRPr sz="2600" kern="1200">
          <a:solidFill>
            <a:schemeClr val="tx1"/>
          </a:solidFill>
          <a:latin typeface="Arial"/>
          <a:ea typeface="+mn-ea"/>
          <a:cs typeface="Arial"/>
        </a:defRPr>
      </a:lvl1pPr>
      <a:lvl2pPr marL="603647" indent="-232172" algn="l" defTabSz="371475" rtl="0" eaLnBrk="1" latinLnBrk="0" hangingPunct="1">
        <a:spcBef>
          <a:spcPct val="20000"/>
        </a:spcBef>
        <a:spcAft>
          <a:spcPts val="488"/>
        </a:spcAft>
        <a:buClr>
          <a:schemeClr val="accent2"/>
        </a:buClr>
        <a:buFont typeface="Arial"/>
        <a:buChar char="•"/>
        <a:defRPr sz="2275" kern="1200">
          <a:solidFill>
            <a:schemeClr val="tx1"/>
          </a:solidFill>
          <a:latin typeface="Arial"/>
          <a:ea typeface="+mn-ea"/>
          <a:cs typeface="Arial"/>
        </a:defRPr>
      </a:lvl2pPr>
      <a:lvl3pPr marL="928688" indent="-185738" algn="l" defTabSz="371475" rtl="0" eaLnBrk="1" latinLnBrk="0" hangingPunct="1">
        <a:spcBef>
          <a:spcPct val="20000"/>
        </a:spcBef>
        <a:spcAft>
          <a:spcPts val="488"/>
        </a:spcAft>
        <a:buClr>
          <a:schemeClr val="accent2"/>
        </a:buClr>
        <a:buFont typeface="Arial"/>
        <a:buChar char="•"/>
        <a:defRPr sz="1950" kern="1200">
          <a:solidFill>
            <a:schemeClr val="tx1"/>
          </a:solidFill>
          <a:latin typeface="Arial"/>
          <a:ea typeface="+mn-ea"/>
          <a:cs typeface="Arial"/>
        </a:defRPr>
      </a:lvl3pPr>
      <a:lvl4pPr marL="1300163" indent="-185738" algn="l" defTabSz="371475" rtl="0" eaLnBrk="1" latinLnBrk="0" hangingPunct="1">
        <a:spcBef>
          <a:spcPct val="20000"/>
        </a:spcBef>
        <a:spcAft>
          <a:spcPts val="488"/>
        </a:spcAft>
        <a:buClr>
          <a:schemeClr val="accent2"/>
        </a:buClr>
        <a:buFont typeface="Arial"/>
        <a:buChar char="•"/>
        <a:defRPr sz="1625" kern="1200">
          <a:solidFill>
            <a:schemeClr val="tx1"/>
          </a:solidFill>
          <a:latin typeface="Arial"/>
          <a:ea typeface="+mn-ea"/>
          <a:cs typeface="Arial"/>
        </a:defRPr>
      </a:lvl4pPr>
      <a:lvl5pPr marL="1671638" indent="-185738" algn="l" defTabSz="371475" rtl="0" eaLnBrk="1" latinLnBrk="0" hangingPunct="1">
        <a:spcBef>
          <a:spcPct val="20000"/>
        </a:spcBef>
        <a:spcAft>
          <a:spcPts val="488"/>
        </a:spcAft>
        <a:buClr>
          <a:schemeClr val="accent2"/>
        </a:buClr>
        <a:buFont typeface="Arial"/>
        <a:buChar char="•"/>
        <a:defRPr sz="1625" kern="1200">
          <a:solidFill>
            <a:schemeClr val="tx1"/>
          </a:solidFill>
          <a:latin typeface="Arial"/>
          <a:ea typeface="+mn-ea"/>
          <a:cs typeface="Arial"/>
        </a:defRPr>
      </a:lvl5pPr>
      <a:lvl6pPr marL="2043113" indent="-185738" algn="l" defTabSz="371475" rtl="0" eaLnBrk="1" latinLnBrk="0" hangingPunct="1">
        <a:spcBef>
          <a:spcPct val="20000"/>
        </a:spcBef>
        <a:buFont typeface="Arial"/>
        <a:buChar char="•"/>
        <a:defRPr sz="1625" kern="1200">
          <a:solidFill>
            <a:schemeClr val="tx1"/>
          </a:solidFill>
          <a:latin typeface="+mn-lt"/>
          <a:ea typeface="+mn-ea"/>
          <a:cs typeface="+mn-cs"/>
        </a:defRPr>
      </a:lvl6pPr>
      <a:lvl7pPr marL="2414588" indent="-185738" algn="l" defTabSz="371475" rtl="0" eaLnBrk="1" latinLnBrk="0" hangingPunct="1">
        <a:spcBef>
          <a:spcPct val="20000"/>
        </a:spcBef>
        <a:buFont typeface="Arial"/>
        <a:buChar char="•"/>
        <a:defRPr sz="1625" kern="1200">
          <a:solidFill>
            <a:schemeClr val="tx1"/>
          </a:solidFill>
          <a:latin typeface="+mn-lt"/>
          <a:ea typeface="+mn-ea"/>
          <a:cs typeface="+mn-cs"/>
        </a:defRPr>
      </a:lvl7pPr>
      <a:lvl8pPr marL="2786063" indent="-185738" algn="l" defTabSz="371475" rtl="0" eaLnBrk="1" latinLnBrk="0" hangingPunct="1">
        <a:spcBef>
          <a:spcPct val="20000"/>
        </a:spcBef>
        <a:buFont typeface="Arial"/>
        <a:buChar char="•"/>
        <a:defRPr sz="1625" kern="1200">
          <a:solidFill>
            <a:schemeClr val="tx1"/>
          </a:solidFill>
          <a:latin typeface="+mn-lt"/>
          <a:ea typeface="+mn-ea"/>
          <a:cs typeface="+mn-cs"/>
        </a:defRPr>
      </a:lvl8pPr>
      <a:lvl9pPr marL="3157538" indent="-185738" algn="l" defTabSz="371475" rtl="0" eaLnBrk="1" latinLnBrk="0" hangingPunct="1">
        <a:spcBef>
          <a:spcPct val="20000"/>
        </a:spcBef>
        <a:buFont typeface="Arial"/>
        <a:buChar char="•"/>
        <a:defRPr sz="1625" kern="1200">
          <a:solidFill>
            <a:schemeClr val="tx1"/>
          </a:solidFill>
          <a:latin typeface="+mn-lt"/>
          <a:ea typeface="+mn-ea"/>
          <a:cs typeface="+mn-cs"/>
        </a:defRPr>
      </a:lvl9pPr>
    </p:bodyStyle>
    <p:otherStyle>
      <a:defPPr>
        <a:defRPr lang="en-US"/>
      </a:defPPr>
      <a:lvl1pPr marL="0" algn="l" defTabSz="371475" rtl="0" eaLnBrk="1" latinLnBrk="0" hangingPunct="1">
        <a:defRPr sz="1463" kern="1200">
          <a:solidFill>
            <a:schemeClr val="tx1"/>
          </a:solidFill>
          <a:latin typeface="+mn-lt"/>
          <a:ea typeface="+mn-ea"/>
          <a:cs typeface="+mn-cs"/>
        </a:defRPr>
      </a:lvl1pPr>
      <a:lvl2pPr marL="371475" algn="l" defTabSz="371475" rtl="0" eaLnBrk="1" latinLnBrk="0" hangingPunct="1">
        <a:defRPr sz="1463" kern="1200">
          <a:solidFill>
            <a:schemeClr val="tx1"/>
          </a:solidFill>
          <a:latin typeface="+mn-lt"/>
          <a:ea typeface="+mn-ea"/>
          <a:cs typeface="+mn-cs"/>
        </a:defRPr>
      </a:lvl2pPr>
      <a:lvl3pPr marL="742950" algn="l" defTabSz="371475" rtl="0" eaLnBrk="1" latinLnBrk="0" hangingPunct="1">
        <a:defRPr sz="1463" kern="1200">
          <a:solidFill>
            <a:schemeClr val="tx1"/>
          </a:solidFill>
          <a:latin typeface="+mn-lt"/>
          <a:ea typeface="+mn-ea"/>
          <a:cs typeface="+mn-cs"/>
        </a:defRPr>
      </a:lvl3pPr>
      <a:lvl4pPr marL="1114425" algn="l" defTabSz="371475" rtl="0" eaLnBrk="1" latinLnBrk="0" hangingPunct="1">
        <a:defRPr sz="1463" kern="1200">
          <a:solidFill>
            <a:schemeClr val="tx1"/>
          </a:solidFill>
          <a:latin typeface="+mn-lt"/>
          <a:ea typeface="+mn-ea"/>
          <a:cs typeface="+mn-cs"/>
        </a:defRPr>
      </a:lvl4pPr>
      <a:lvl5pPr marL="1485900" algn="l" defTabSz="371475" rtl="0" eaLnBrk="1" latinLnBrk="0" hangingPunct="1">
        <a:defRPr sz="1463" kern="1200">
          <a:solidFill>
            <a:schemeClr val="tx1"/>
          </a:solidFill>
          <a:latin typeface="+mn-lt"/>
          <a:ea typeface="+mn-ea"/>
          <a:cs typeface="+mn-cs"/>
        </a:defRPr>
      </a:lvl5pPr>
      <a:lvl6pPr marL="1857375" algn="l" defTabSz="371475" rtl="0" eaLnBrk="1" latinLnBrk="0" hangingPunct="1">
        <a:defRPr sz="1463" kern="1200">
          <a:solidFill>
            <a:schemeClr val="tx1"/>
          </a:solidFill>
          <a:latin typeface="+mn-lt"/>
          <a:ea typeface="+mn-ea"/>
          <a:cs typeface="+mn-cs"/>
        </a:defRPr>
      </a:lvl6pPr>
      <a:lvl7pPr marL="2228850" algn="l" defTabSz="371475" rtl="0" eaLnBrk="1" latinLnBrk="0" hangingPunct="1">
        <a:defRPr sz="1463" kern="1200">
          <a:solidFill>
            <a:schemeClr val="tx1"/>
          </a:solidFill>
          <a:latin typeface="+mn-lt"/>
          <a:ea typeface="+mn-ea"/>
          <a:cs typeface="+mn-cs"/>
        </a:defRPr>
      </a:lvl7pPr>
      <a:lvl8pPr marL="2600325" algn="l" defTabSz="371475" rtl="0" eaLnBrk="1" latinLnBrk="0" hangingPunct="1">
        <a:defRPr sz="1463" kern="1200">
          <a:solidFill>
            <a:schemeClr val="tx1"/>
          </a:solidFill>
          <a:latin typeface="+mn-lt"/>
          <a:ea typeface="+mn-ea"/>
          <a:cs typeface="+mn-cs"/>
        </a:defRPr>
      </a:lvl8pPr>
      <a:lvl9pPr marL="2971800" algn="l" defTabSz="371475" rtl="0" eaLnBrk="1" latinLnBrk="0" hangingPunct="1">
        <a:defRPr sz="146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hyperlink" Target="https://vimeo.com/36782574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0694" t="22283" r="9861" b="9963"/>
          <a:stretch/>
        </p:blipFill>
        <p:spPr bwMode="auto">
          <a:xfrm>
            <a:off x="675860" y="1730120"/>
            <a:ext cx="8110331" cy="3888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p:cNvSpPr/>
          <p:nvPr/>
        </p:nvSpPr>
        <p:spPr>
          <a:xfrm>
            <a:off x="675860" y="5642976"/>
            <a:ext cx="1971437" cy="369332"/>
          </a:xfrm>
          <a:prstGeom prst="rect">
            <a:avLst/>
          </a:prstGeom>
        </p:spPr>
        <p:txBody>
          <a:bodyPr wrap="none">
            <a:spAutoFit/>
          </a:bodyPr>
          <a:lstStyle/>
          <a:p>
            <a:r>
              <a:rPr lang="en-GB" u="sng" dirty="0" smtClean="0">
                <a:hlinkClick r:id="rId4"/>
              </a:rPr>
              <a:t>Watch video here</a:t>
            </a:r>
            <a:endParaRPr lang="en-GB" dirty="0"/>
          </a:p>
        </p:txBody>
      </p:sp>
    </p:spTree>
    <p:extLst>
      <p:ext uri="{BB962C8B-B14F-4D97-AF65-F5344CB8AC3E}">
        <p14:creationId xmlns:p14="http://schemas.microsoft.com/office/powerpoint/2010/main" val="12116425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Kent and Medway STP presentation template - April 2017 v001">
  <a:themeElements>
    <a:clrScheme name="K&amp;M STP">
      <a:dk1>
        <a:srgbClr val="231F20"/>
      </a:dk1>
      <a:lt1>
        <a:sysClr val="window" lastClr="FFFFFF"/>
      </a:lt1>
      <a:dk2>
        <a:srgbClr val="231F20"/>
      </a:dk2>
      <a:lt2>
        <a:srgbClr val="FFFFFF"/>
      </a:lt2>
      <a:accent1>
        <a:srgbClr val="330072"/>
      </a:accent1>
      <a:accent2>
        <a:srgbClr val="AE2573"/>
      </a:accent2>
      <a:accent3>
        <a:srgbClr val="00A499"/>
      </a:accent3>
      <a:accent4>
        <a:srgbClr val="005EB8"/>
      </a:accent4>
      <a:accent5>
        <a:srgbClr val="768692"/>
      </a:accent5>
      <a:accent6>
        <a:srgbClr val="FFFFFF"/>
      </a:accent6>
      <a:hlink>
        <a:srgbClr val="0072C6"/>
      </a:hlink>
      <a:folHlink>
        <a:srgbClr val="3300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 xmlns:thm15="http://schemas.microsoft.com/office/thememl/2012/main" name="STP PP Template 2" id="{0FE6E957-5FE9-4408-9B80-F8E04F1989A5}" vid="{13753AE7-D100-48F9-80B1-3E80EA2DD82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Kent and Medway STP presentation template - April 2017 v001</Template>
  <TotalTime>3</TotalTime>
  <Words>4</Words>
  <Application>Microsoft Office PowerPoint</Application>
  <PresentationFormat>A4 Paper (210x297 mm)</PresentationFormat>
  <Paragraphs>2</Paragraphs>
  <Slides>1</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vt:i4>
      </vt:variant>
    </vt:vector>
  </HeadingPairs>
  <TitlesOfParts>
    <vt:vector size="3" baseType="lpstr">
      <vt:lpstr>Kent and Medway STP presentation template - April 2017 v001</vt:lpstr>
      <vt:lpstr>think-cell Slide</vt:lpstr>
      <vt:lpstr>PowerPoint Presentation</vt:lpstr>
    </vt:vector>
  </TitlesOfParts>
  <Company>Kent and Medway 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Cathy.Bellman</dc:creator>
  <cp:lastModifiedBy>Cathy.Bellman</cp:lastModifiedBy>
  <cp:revision>1</cp:revision>
  <dcterms:created xsi:type="dcterms:W3CDTF">2019-11-01T15:27:35Z</dcterms:created>
  <dcterms:modified xsi:type="dcterms:W3CDTF">2019-11-01T15:31:12Z</dcterms:modified>
</cp:coreProperties>
</file>