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an-Engelbrecht Desré" initials="BD" lastIdx="2" clrIdx="0">
    <p:extLst>
      <p:ext uri="{19B8F6BF-5375-455C-9EA6-DF929625EA0E}">
        <p15:presenceInfo xmlns:p15="http://schemas.microsoft.com/office/powerpoint/2012/main" userId="S-1-5-21-682355093-3388089616-2345957160-55421" providerId="AD"/>
      </p:ext>
    </p:extLst>
  </p:cmAuthor>
  <p:cmAuthor id="2" name="Donovan Sarah" initials="DS" lastIdx="5" clrIdx="1">
    <p:extLst>
      <p:ext uri="{19B8F6BF-5375-455C-9EA6-DF929625EA0E}">
        <p15:presenceInfo xmlns:p15="http://schemas.microsoft.com/office/powerpoint/2012/main" userId="S-1-5-21-682355093-3388089616-2345957160-24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Network members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Members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6E-46F9-B837-90EC7E3E8685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6E-46F9-B837-90EC7E3E86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Pre project</c:v>
                </c:pt>
                <c:pt idx="1">
                  <c:v>Post project</c:v>
                </c:pt>
                <c:pt idx="2">
                  <c:v>Spotlight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29</c:v>
                </c:pt>
                <c:pt idx="1">
                  <c:v>114</c:v>
                </c:pt>
                <c:pt idx="2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6E-46F9-B837-90EC7E3E868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8797480"/>
        <c:axId val="568797152"/>
      </c:barChart>
      <c:catAx>
        <c:axId val="568797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797152"/>
        <c:crosses val="autoZero"/>
        <c:auto val="1"/>
        <c:lblAlgn val="ctr"/>
        <c:lblOffset val="100"/>
        <c:noMultiLvlLbl val="0"/>
      </c:catAx>
      <c:valAx>
        <c:axId val="56879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 of Members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797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E5CE3A-AD1C-4882-9C78-34921C44AB4A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93DA36C-94ED-420A-A5A2-9B3DB2F016FA}">
      <dgm:prSet phldrT="[Text]"/>
      <dgm:spPr>
        <a:solidFill>
          <a:srgbClr val="7030A0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b="1" dirty="0"/>
            <a:t>Disability and Carers Network</a:t>
          </a:r>
        </a:p>
      </dgm:t>
    </dgm:pt>
    <dgm:pt modelId="{1566623F-DAA0-4C78-9193-EF0F6B355275}" type="parTrans" cxnId="{E4B8B7E8-DA18-4C21-85EF-B5526ADFCF08}">
      <dgm:prSet/>
      <dgm:spPr/>
      <dgm:t>
        <a:bodyPr/>
        <a:lstStyle/>
        <a:p>
          <a:endParaRPr lang="en-GB"/>
        </a:p>
      </dgm:t>
    </dgm:pt>
    <dgm:pt modelId="{00747FAC-00B2-4951-BC62-BE46D9BA2CA6}" type="sibTrans" cxnId="{E4B8B7E8-DA18-4C21-85EF-B5526ADFCF08}">
      <dgm:prSet/>
      <dgm:spPr/>
      <dgm:t>
        <a:bodyPr/>
        <a:lstStyle/>
        <a:p>
          <a:endParaRPr lang="en-GB"/>
        </a:p>
      </dgm:t>
    </dgm:pt>
    <dgm:pt modelId="{261211F1-9B3F-48C3-A58A-BBB57981E631}">
      <dgm:prSet phldrT="[Text]"/>
      <dgm:spPr>
        <a:solidFill>
          <a:schemeClr val="accent6"/>
        </a:solidFill>
      </dgm:spPr>
      <dgm:t>
        <a:bodyPr/>
        <a:lstStyle/>
        <a:p>
          <a:r>
            <a:rPr lang="en-GB" b="1"/>
            <a:t>Breakfast Club</a:t>
          </a:r>
        </a:p>
      </dgm:t>
    </dgm:pt>
    <dgm:pt modelId="{58C96A6D-5B82-406F-B7EC-35C128328356}" type="parTrans" cxnId="{CEFEB4A0-3891-4FBC-A7F0-3A2A5BCF306D}">
      <dgm:prSet/>
      <dgm:spPr/>
      <dgm:t>
        <a:bodyPr/>
        <a:lstStyle/>
        <a:p>
          <a:endParaRPr lang="en-GB"/>
        </a:p>
      </dgm:t>
    </dgm:pt>
    <dgm:pt modelId="{3B768CC7-2B78-46ED-954D-878CC7AD768E}" type="sibTrans" cxnId="{CEFEB4A0-3891-4FBC-A7F0-3A2A5BCF306D}">
      <dgm:prSet/>
      <dgm:spPr/>
      <dgm:t>
        <a:bodyPr/>
        <a:lstStyle/>
        <a:p>
          <a:endParaRPr lang="en-GB"/>
        </a:p>
      </dgm:t>
    </dgm:pt>
    <dgm:pt modelId="{6AF2CBA6-009C-4B36-9550-98E8867C3DFC}">
      <dgm:prSet phldrT="[Text]"/>
      <dgm:spPr>
        <a:solidFill>
          <a:srgbClr val="CC0099"/>
        </a:solidFill>
      </dgm:spPr>
      <dgm:t>
        <a:bodyPr/>
        <a:lstStyle/>
        <a:p>
          <a:r>
            <a:rPr lang="en-GB" b="1"/>
            <a:t>Community Showcase</a:t>
          </a:r>
        </a:p>
      </dgm:t>
    </dgm:pt>
    <dgm:pt modelId="{E2903119-0F76-43C1-B48C-969C74FB7630}" type="parTrans" cxnId="{8DEE784C-C848-4BA9-9870-458DA174F424}">
      <dgm:prSet/>
      <dgm:spPr/>
      <dgm:t>
        <a:bodyPr/>
        <a:lstStyle/>
        <a:p>
          <a:endParaRPr lang="en-GB"/>
        </a:p>
      </dgm:t>
    </dgm:pt>
    <dgm:pt modelId="{04D211CF-78E8-4129-8093-74CCB594E6A1}" type="sibTrans" cxnId="{8DEE784C-C848-4BA9-9870-458DA174F424}">
      <dgm:prSet/>
      <dgm:spPr/>
      <dgm:t>
        <a:bodyPr/>
        <a:lstStyle/>
        <a:p>
          <a:endParaRPr lang="en-GB"/>
        </a:p>
      </dgm:t>
    </dgm:pt>
    <dgm:pt modelId="{1A93CD72-6C37-4B4D-9A46-71853CE6E9A0}">
      <dgm:prSet phldrT="[Text]"/>
      <dgm:spPr/>
      <dgm:t>
        <a:bodyPr/>
        <a:lstStyle/>
        <a:p>
          <a:r>
            <a:rPr lang="en-GB" b="1"/>
            <a:t>Mental Health Support Taster Sessions</a:t>
          </a:r>
        </a:p>
      </dgm:t>
    </dgm:pt>
    <dgm:pt modelId="{796B39D2-7D51-4DCC-9C90-3CF48A767925}" type="parTrans" cxnId="{D2FE335F-E7FD-41FF-9F15-19FC5B5CB466}">
      <dgm:prSet/>
      <dgm:spPr/>
      <dgm:t>
        <a:bodyPr/>
        <a:lstStyle/>
        <a:p>
          <a:endParaRPr lang="en-GB"/>
        </a:p>
      </dgm:t>
    </dgm:pt>
    <dgm:pt modelId="{B72C25B1-A99E-40A6-91DB-ED97C9109740}" type="sibTrans" cxnId="{D2FE335F-E7FD-41FF-9F15-19FC5B5CB466}">
      <dgm:prSet/>
      <dgm:spPr/>
      <dgm:t>
        <a:bodyPr/>
        <a:lstStyle/>
        <a:p>
          <a:endParaRPr lang="en-GB"/>
        </a:p>
      </dgm:t>
    </dgm:pt>
    <dgm:pt modelId="{123C60AF-536D-4B89-B4ED-BF00BEE67363}">
      <dgm:prSet phldrT="[Text]"/>
      <dgm:spPr>
        <a:solidFill>
          <a:schemeClr val="accent6"/>
        </a:solidFill>
      </dgm:spPr>
      <dgm:t>
        <a:bodyPr/>
        <a:lstStyle/>
        <a:p>
          <a:r>
            <a:rPr lang="en-GB" b="1"/>
            <a:t>Sites Equipment Log</a:t>
          </a:r>
        </a:p>
      </dgm:t>
    </dgm:pt>
    <dgm:pt modelId="{04C1C9F7-A219-429C-8E94-471BBF0CA18A}" type="parTrans" cxnId="{30B78D40-2BC9-46DE-BA52-CBB780DDF221}">
      <dgm:prSet/>
      <dgm:spPr/>
      <dgm:t>
        <a:bodyPr/>
        <a:lstStyle/>
        <a:p>
          <a:endParaRPr lang="en-GB"/>
        </a:p>
      </dgm:t>
    </dgm:pt>
    <dgm:pt modelId="{A2FFD086-4A8A-432B-A3D8-C6C9DE0CA9A8}" type="sibTrans" cxnId="{30B78D40-2BC9-46DE-BA52-CBB780DDF221}">
      <dgm:prSet/>
      <dgm:spPr/>
      <dgm:t>
        <a:bodyPr/>
        <a:lstStyle/>
        <a:p>
          <a:endParaRPr lang="en-GB"/>
        </a:p>
      </dgm:t>
    </dgm:pt>
    <dgm:pt modelId="{B73F005E-B83F-4E0C-99EF-13A972F8B09D}">
      <dgm:prSet/>
      <dgm:spPr>
        <a:solidFill>
          <a:srgbClr val="CC0099"/>
        </a:solidFill>
      </dgm:spPr>
      <dgm:t>
        <a:bodyPr/>
        <a:lstStyle/>
        <a:p>
          <a:r>
            <a:rPr lang="en-GB" b="1"/>
            <a:t>Develop Champion Roles</a:t>
          </a:r>
        </a:p>
      </dgm:t>
    </dgm:pt>
    <dgm:pt modelId="{6961109C-73BD-4DB0-9B7C-0FE5461187E1}" type="parTrans" cxnId="{A4E0DF8F-840D-4D47-97C5-217803A8BF37}">
      <dgm:prSet/>
      <dgm:spPr/>
      <dgm:t>
        <a:bodyPr/>
        <a:lstStyle/>
        <a:p>
          <a:endParaRPr lang="en-GB"/>
        </a:p>
      </dgm:t>
    </dgm:pt>
    <dgm:pt modelId="{207B4077-4826-4ED7-B1DC-136709412E91}" type="sibTrans" cxnId="{A4E0DF8F-840D-4D47-97C5-217803A8BF37}">
      <dgm:prSet/>
      <dgm:spPr/>
      <dgm:t>
        <a:bodyPr/>
        <a:lstStyle/>
        <a:p>
          <a:endParaRPr lang="en-GB"/>
        </a:p>
      </dgm:t>
    </dgm:pt>
    <dgm:pt modelId="{69828FC9-2894-47CE-BD36-A9B50BB1B4E6}">
      <dgm:prSet/>
      <dgm:spPr/>
      <dgm:t>
        <a:bodyPr/>
        <a:lstStyle/>
        <a:p>
          <a:r>
            <a:rPr lang="en-GB" b="1"/>
            <a:t>Guide to organising events</a:t>
          </a:r>
        </a:p>
      </dgm:t>
    </dgm:pt>
    <dgm:pt modelId="{87310B81-F3A0-450F-9BB0-063D4E205F55}" type="parTrans" cxnId="{B985EF15-B3E9-44E4-8A81-873F7DDA0CF2}">
      <dgm:prSet/>
      <dgm:spPr/>
      <dgm:t>
        <a:bodyPr/>
        <a:lstStyle/>
        <a:p>
          <a:endParaRPr lang="en-GB"/>
        </a:p>
      </dgm:t>
    </dgm:pt>
    <dgm:pt modelId="{9C859FF9-9E6F-4770-997F-F9C45F641D08}" type="sibTrans" cxnId="{B985EF15-B3E9-44E4-8A81-873F7DDA0CF2}">
      <dgm:prSet/>
      <dgm:spPr/>
      <dgm:t>
        <a:bodyPr/>
        <a:lstStyle/>
        <a:p>
          <a:endParaRPr lang="en-GB"/>
        </a:p>
      </dgm:t>
    </dgm:pt>
    <dgm:pt modelId="{67884C6F-5FA7-47FA-8455-082812DB04E7}">
      <dgm:prSet/>
      <dgm:spPr>
        <a:solidFill>
          <a:schemeClr val="accent6"/>
        </a:solidFill>
      </dgm:spPr>
      <dgm:t>
        <a:bodyPr/>
        <a:lstStyle/>
        <a:p>
          <a:r>
            <a:rPr lang="en-GB" b="1"/>
            <a:t>Training Courses</a:t>
          </a:r>
        </a:p>
      </dgm:t>
    </dgm:pt>
    <dgm:pt modelId="{9A9EC102-7FD8-40CA-A5F2-C79982011DD7}" type="parTrans" cxnId="{0EACF7E0-A271-4A94-9F21-FE90D50717DA}">
      <dgm:prSet/>
      <dgm:spPr/>
      <dgm:t>
        <a:bodyPr/>
        <a:lstStyle/>
        <a:p>
          <a:endParaRPr lang="en-GB"/>
        </a:p>
      </dgm:t>
    </dgm:pt>
    <dgm:pt modelId="{CA3088A0-4502-47F2-A322-5B4891DDC872}" type="sibTrans" cxnId="{0EACF7E0-A271-4A94-9F21-FE90D50717DA}">
      <dgm:prSet/>
      <dgm:spPr/>
      <dgm:t>
        <a:bodyPr/>
        <a:lstStyle/>
        <a:p>
          <a:endParaRPr lang="en-GB"/>
        </a:p>
      </dgm:t>
    </dgm:pt>
    <dgm:pt modelId="{A2FEADB1-7972-46E2-B888-56578E361D1B}">
      <dgm:prSet/>
      <dgm:spPr/>
      <dgm:t>
        <a:bodyPr/>
        <a:lstStyle/>
        <a:p>
          <a:r>
            <a:rPr lang="en-GB" b="1"/>
            <a:t>BSL Interpreters at large meetings</a:t>
          </a:r>
        </a:p>
      </dgm:t>
    </dgm:pt>
    <dgm:pt modelId="{B32DFD1E-D22D-458C-A832-E367CE306717}" type="parTrans" cxnId="{450A341C-957A-43B7-BD25-76B8DA8EA683}">
      <dgm:prSet/>
      <dgm:spPr/>
      <dgm:t>
        <a:bodyPr/>
        <a:lstStyle/>
        <a:p>
          <a:endParaRPr lang="en-GB"/>
        </a:p>
      </dgm:t>
    </dgm:pt>
    <dgm:pt modelId="{3FF98A1E-D853-45C6-88FE-271B906EF82E}" type="sibTrans" cxnId="{450A341C-957A-43B7-BD25-76B8DA8EA683}">
      <dgm:prSet/>
      <dgm:spPr/>
      <dgm:t>
        <a:bodyPr/>
        <a:lstStyle/>
        <a:p>
          <a:endParaRPr lang="en-GB"/>
        </a:p>
      </dgm:t>
    </dgm:pt>
    <dgm:pt modelId="{78EF88BC-AC2A-4EC5-A457-FDDE11A7E6E0}" type="pres">
      <dgm:prSet presAssocID="{50E5CE3A-AD1C-4882-9C78-34921C44AB4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EF55EC5-4980-4A1B-A2E6-090EF5F186E6}" type="pres">
      <dgm:prSet presAssocID="{A93DA36C-94ED-420A-A5A2-9B3DB2F016FA}" presName="centerShape" presStyleLbl="node0" presStyleIdx="0" presStyleCnt="1" custScaleX="142045" custScaleY="132954"/>
      <dgm:spPr/>
    </dgm:pt>
    <dgm:pt modelId="{6C8F487A-3A27-4963-87AA-F7E0115357D0}" type="pres">
      <dgm:prSet presAssocID="{58C96A6D-5B82-406F-B7EC-35C128328356}" presName="parTrans" presStyleLbl="sibTrans2D1" presStyleIdx="0" presStyleCnt="8"/>
      <dgm:spPr/>
    </dgm:pt>
    <dgm:pt modelId="{3CB45C59-8414-47A9-B5FD-DF93F6EFB8C4}" type="pres">
      <dgm:prSet presAssocID="{58C96A6D-5B82-406F-B7EC-35C128328356}" presName="connectorText" presStyleLbl="sibTrans2D1" presStyleIdx="0" presStyleCnt="8"/>
      <dgm:spPr/>
    </dgm:pt>
    <dgm:pt modelId="{3D969B33-7AEB-4CEA-A578-E6C3792B3308}" type="pres">
      <dgm:prSet presAssocID="{261211F1-9B3F-48C3-A58A-BBB57981E631}" presName="node" presStyleLbl="node1" presStyleIdx="0" presStyleCnt="8">
        <dgm:presLayoutVars>
          <dgm:bulletEnabled val="1"/>
        </dgm:presLayoutVars>
      </dgm:prSet>
      <dgm:spPr/>
    </dgm:pt>
    <dgm:pt modelId="{D397D348-0E61-488B-B518-A3B824F1821C}" type="pres">
      <dgm:prSet presAssocID="{E2903119-0F76-43C1-B48C-969C74FB7630}" presName="parTrans" presStyleLbl="sibTrans2D1" presStyleIdx="1" presStyleCnt="8"/>
      <dgm:spPr/>
    </dgm:pt>
    <dgm:pt modelId="{FB542C5E-37B4-474F-8AC8-5443570894B3}" type="pres">
      <dgm:prSet presAssocID="{E2903119-0F76-43C1-B48C-969C74FB7630}" presName="connectorText" presStyleLbl="sibTrans2D1" presStyleIdx="1" presStyleCnt="8"/>
      <dgm:spPr/>
    </dgm:pt>
    <dgm:pt modelId="{69F20B73-E9A7-4509-A3C7-CBC0FB5A0D88}" type="pres">
      <dgm:prSet presAssocID="{6AF2CBA6-009C-4B36-9550-98E8867C3DFC}" presName="node" presStyleLbl="node1" presStyleIdx="1" presStyleCnt="8">
        <dgm:presLayoutVars>
          <dgm:bulletEnabled val="1"/>
        </dgm:presLayoutVars>
      </dgm:prSet>
      <dgm:spPr/>
    </dgm:pt>
    <dgm:pt modelId="{DD43883F-9D0C-403C-8F0C-0B4F73E20B0F}" type="pres">
      <dgm:prSet presAssocID="{796B39D2-7D51-4DCC-9C90-3CF48A767925}" presName="parTrans" presStyleLbl="sibTrans2D1" presStyleIdx="2" presStyleCnt="8"/>
      <dgm:spPr/>
    </dgm:pt>
    <dgm:pt modelId="{293917C1-50BC-4794-87FD-68EF21C37836}" type="pres">
      <dgm:prSet presAssocID="{796B39D2-7D51-4DCC-9C90-3CF48A767925}" presName="connectorText" presStyleLbl="sibTrans2D1" presStyleIdx="2" presStyleCnt="8"/>
      <dgm:spPr/>
    </dgm:pt>
    <dgm:pt modelId="{515CF3C8-E123-45B2-82E9-B98B4C0E6BAB}" type="pres">
      <dgm:prSet presAssocID="{1A93CD72-6C37-4B4D-9A46-71853CE6E9A0}" presName="node" presStyleLbl="node1" presStyleIdx="2" presStyleCnt="8">
        <dgm:presLayoutVars>
          <dgm:bulletEnabled val="1"/>
        </dgm:presLayoutVars>
      </dgm:prSet>
      <dgm:spPr/>
    </dgm:pt>
    <dgm:pt modelId="{89F5AB1C-2E88-47E9-9034-24D85F02520C}" type="pres">
      <dgm:prSet presAssocID="{04C1C9F7-A219-429C-8E94-471BBF0CA18A}" presName="parTrans" presStyleLbl="sibTrans2D1" presStyleIdx="3" presStyleCnt="8"/>
      <dgm:spPr/>
    </dgm:pt>
    <dgm:pt modelId="{44D012F8-D3C4-4199-AB04-93C88352030C}" type="pres">
      <dgm:prSet presAssocID="{04C1C9F7-A219-429C-8E94-471BBF0CA18A}" presName="connectorText" presStyleLbl="sibTrans2D1" presStyleIdx="3" presStyleCnt="8"/>
      <dgm:spPr/>
    </dgm:pt>
    <dgm:pt modelId="{8A698FA0-5369-4613-ACFF-776C72E428E4}" type="pres">
      <dgm:prSet presAssocID="{123C60AF-536D-4B89-B4ED-BF00BEE67363}" presName="node" presStyleLbl="node1" presStyleIdx="3" presStyleCnt="8">
        <dgm:presLayoutVars>
          <dgm:bulletEnabled val="1"/>
        </dgm:presLayoutVars>
      </dgm:prSet>
      <dgm:spPr/>
    </dgm:pt>
    <dgm:pt modelId="{EC6FD6FF-D232-4C6D-B83E-E0290A33A33B}" type="pres">
      <dgm:prSet presAssocID="{6961109C-73BD-4DB0-9B7C-0FE5461187E1}" presName="parTrans" presStyleLbl="sibTrans2D1" presStyleIdx="4" presStyleCnt="8"/>
      <dgm:spPr/>
    </dgm:pt>
    <dgm:pt modelId="{733F133D-B2E5-4239-94BC-AAD2C0DBB6D2}" type="pres">
      <dgm:prSet presAssocID="{6961109C-73BD-4DB0-9B7C-0FE5461187E1}" presName="connectorText" presStyleLbl="sibTrans2D1" presStyleIdx="4" presStyleCnt="8"/>
      <dgm:spPr/>
    </dgm:pt>
    <dgm:pt modelId="{2721D394-F220-45BA-8DA4-193CE086E8C7}" type="pres">
      <dgm:prSet presAssocID="{B73F005E-B83F-4E0C-99EF-13A972F8B09D}" presName="node" presStyleLbl="node1" presStyleIdx="4" presStyleCnt="8">
        <dgm:presLayoutVars>
          <dgm:bulletEnabled val="1"/>
        </dgm:presLayoutVars>
      </dgm:prSet>
      <dgm:spPr/>
    </dgm:pt>
    <dgm:pt modelId="{3F32F64F-9A47-490C-A8AA-97D11320F4C4}" type="pres">
      <dgm:prSet presAssocID="{87310B81-F3A0-450F-9BB0-063D4E205F55}" presName="parTrans" presStyleLbl="sibTrans2D1" presStyleIdx="5" presStyleCnt="8"/>
      <dgm:spPr/>
    </dgm:pt>
    <dgm:pt modelId="{232FCF65-F88D-4DE6-AFCB-F52A0D9C8C54}" type="pres">
      <dgm:prSet presAssocID="{87310B81-F3A0-450F-9BB0-063D4E205F55}" presName="connectorText" presStyleLbl="sibTrans2D1" presStyleIdx="5" presStyleCnt="8"/>
      <dgm:spPr/>
    </dgm:pt>
    <dgm:pt modelId="{B35CDA16-2599-41A9-A377-802C83070D3A}" type="pres">
      <dgm:prSet presAssocID="{69828FC9-2894-47CE-BD36-A9B50BB1B4E6}" presName="node" presStyleLbl="node1" presStyleIdx="5" presStyleCnt="8">
        <dgm:presLayoutVars>
          <dgm:bulletEnabled val="1"/>
        </dgm:presLayoutVars>
      </dgm:prSet>
      <dgm:spPr/>
    </dgm:pt>
    <dgm:pt modelId="{C1A64313-0E93-471D-BB62-7826C48B9DFA}" type="pres">
      <dgm:prSet presAssocID="{9A9EC102-7FD8-40CA-A5F2-C79982011DD7}" presName="parTrans" presStyleLbl="sibTrans2D1" presStyleIdx="6" presStyleCnt="8"/>
      <dgm:spPr/>
    </dgm:pt>
    <dgm:pt modelId="{82D7FF81-7BAA-4542-A2B5-309D5DDB28B3}" type="pres">
      <dgm:prSet presAssocID="{9A9EC102-7FD8-40CA-A5F2-C79982011DD7}" presName="connectorText" presStyleLbl="sibTrans2D1" presStyleIdx="6" presStyleCnt="8"/>
      <dgm:spPr/>
    </dgm:pt>
    <dgm:pt modelId="{143B479A-734C-4284-A105-05397D9E0652}" type="pres">
      <dgm:prSet presAssocID="{67884C6F-5FA7-47FA-8455-082812DB04E7}" presName="node" presStyleLbl="node1" presStyleIdx="6" presStyleCnt="8">
        <dgm:presLayoutVars>
          <dgm:bulletEnabled val="1"/>
        </dgm:presLayoutVars>
      </dgm:prSet>
      <dgm:spPr/>
    </dgm:pt>
    <dgm:pt modelId="{849C81E8-BA72-40EB-96AF-51B3126BDD6C}" type="pres">
      <dgm:prSet presAssocID="{B32DFD1E-D22D-458C-A832-E367CE306717}" presName="parTrans" presStyleLbl="sibTrans2D1" presStyleIdx="7" presStyleCnt="8"/>
      <dgm:spPr/>
    </dgm:pt>
    <dgm:pt modelId="{44A43149-9A8A-4E5C-BFAB-949C572FE247}" type="pres">
      <dgm:prSet presAssocID="{B32DFD1E-D22D-458C-A832-E367CE306717}" presName="connectorText" presStyleLbl="sibTrans2D1" presStyleIdx="7" presStyleCnt="8"/>
      <dgm:spPr/>
    </dgm:pt>
    <dgm:pt modelId="{7DD2329C-9127-4076-99F7-B7BDF1D025A1}" type="pres">
      <dgm:prSet presAssocID="{A2FEADB1-7972-46E2-B888-56578E361D1B}" presName="node" presStyleLbl="node1" presStyleIdx="7" presStyleCnt="8">
        <dgm:presLayoutVars>
          <dgm:bulletEnabled val="1"/>
        </dgm:presLayoutVars>
      </dgm:prSet>
      <dgm:spPr/>
    </dgm:pt>
  </dgm:ptLst>
  <dgm:cxnLst>
    <dgm:cxn modelId="{7A46180F-628A-4F0B-BD6B-D1B6EB3F2454}" type="presOf" srcId="{B32DFD1E-D22D-458C-A832-E367CE306717}" destId="{44A43149-9A8A-4E5C-BFAB-949C572FE247}" srcOrd="1" destOrd="0" presId="urn:microsoft.com/office/officeart/2005/8/layout/radial5"/>
    <dgm:cxn modelId="{C4978110-FB05-4E04-A239-16069C8DD90A}" type="presOf" srcId="{261211F1-9B3F-48C3-A58A-BBB57981E631}" destId="{3D969B33-7AEB-4CEA-A578-E6C3792B3308}" srcOrd="0" destOrd="0" presId="urn:microsoft.com/office/officeart/2005/8/layout/radial5"/>
    <dgm:cxn modelId="{B985EF15-B3E9-44E4-8A81-873F7DDA0CF2}" srcId="{A93DA36C-94ED-420A-A5A2-9B3DB2F016FA}" destId="{69828FC9-2894-47CE-BD36-A9B50BB1B4E6}" srcOrd="5" destOrd="0" parTransId="{87310B81-F3A0-450F-9BB0-063D4E205F55}" sibTransId="{9C859FF9-9E6F-4770-997F-F9C45F641D08}"/>
    <dgm:cxn modelId="{A2D7151C-42AD-4206-BD9B-E9C56FCE3089}" type="presOf" srcId="{69828FC9-2894-47CE-BD36-A9B50BB1B4E6}" destId="{B35CDA16-2599-41A9-A377-802C83070D3A}" srcOrd="0" destOrd="0" presId="urn:microsoft.com/office/officeart/2005/8/layout/radial5"/>
    <dgm:cxn modelId="{450A341C-957A-43B7-BD25-76B8DA8EA683}" srcId="{A93DA36C-94ED-420A-A5A2-9B3DB2F016FA}" destId="{A2FEADB1-7972-46E2-B888-56578E361D1B}" srcOrd="7" destOrd="0" parTransId="{B32DFD1E-D22D-458C-A832-E367CE306717}" sibTransId="{3FF98A1E-D853-45C6-88FE-271B906EF82E}"/>
    <dgm:cxn modelId="{E9B5C61C-161F-408F-9586-E80CA723F2E3}" type="presOf" srcId="{04C1C9F7-A219-429C-8E94-471BBF0CA18A}" destId="{44D012F8-D3C4-4199-AB04-93C88352030C}" srcOrd="1" destOrd="0" presId="urn:microsoft.com/office/officeart/2005/8/layout/radial5"/>
    <dgm:cxn modelId="{B37AF827-DBE6-452A-8DD8-DC7798B3641C}" type="presOf" srcId="{E2903119-0F76-43C1-B48C-969C74FB7630}" destId="{FB542C5E-37B4-474F-8AC8-5443570894B3}" srcOrd="1" destOrd="0" presId="urn:microsoft.com/office/officeart/2005/8/layout/radial5"/>
    <dgm:cxn modelId="{1A779B3B-1D6B-4FDA-93C7-83972CF0723E}" type="presOf" srcId="{58C96A6D-5B82-406F-B7EC-35C128328356}" destId="{3CB45C59-8414-47A9-B5FD-DF93F6EFB8C4}" srcOrd="1" destOrd="0" presId="urn:microsoft.com/office/officeart/2005/8/layout/radial5"/>
    <dgm:cxn modelId="{89073D40-D526-471D-8EA8-3D543994BED2}" type="presOf" srcId="{6AF2CBA6-009C-4B36-9550-98E8867C3DFC}" destId="{69F20B73-E9A7-4509-A3C7-CBC0FB5A0D88}" srcOrd="0" destOrd="0" presId="urn:microsoft.com/office/officeart/2005/8/layout/radial5"/>
    <dgm:cxn modelId="{87477B40-9590-498E-BD43-AB076BD26DEF}" type="presOf" srcId="{123C60AF-536D-4B89-B4ED-BF00BEE67363}" destId="{8A698FA0-5369-4613-ACFF-776C72E428E4}" srcOrd="0" destOrd="0" presId="urn:microsoft.com/office/officeart/2005/8/layout/radial5"/>
    <dgm:cxn modelId="{30B78D40-2BC9-46DE-BA52-CBB780DDF221}" srcId="{A93DA36C-94ED-420A-A5A2-9B3DB2F016FA}" destId="{123C60AF-536D-4B89-B4ED-BF00BEE67363}" srcOrd="3" destOrd="0" parTransId="{04C1C9F7-A219-429C-8E94-471BBF0CA18A}" sibTransId="{A2FFD086-4A8A-432B-A3D8-C6C9DE0CA9A8}"/>
    <dgm:cxn modelId="{D2FE335F-E7FD-41FF-9F15-19FC5B5CB466}" srcId="{A93DA36C-94ED-420A-A5A2-9B3DB2F016FA}" destId="{1A93CD72-6C37-4B4D-9A46-71853CE6E9A0}" srcOrd="2" destOrd="0" parTransId="{796B39D2-7D51-4DCC-9C90-3CF48A767925}" sibTransId="{B72C25B1-A99E-40A6-91DB-ED97C9109740}"/>
    <dgm:cxn modelId="{80574166-7632-4AD5-96E0-659EB1A1E310}" type="presOf" srcId="{9A9EC102-7FD8-40CA-A5F2-C79982011DD7}" destId="{82D7FF81-7BAA-4542-A2B5-309D5DDB28B3}" srcOrd="1" destOrd="0" presId="urn:microsoft.com/office/officeart/2005/8/layout/radial5"/>
    <dgm:cxn modelId="{E361084A-FC94-4443-B683-C5A2A8C1F714}" type="presOf" srcId="{04C1C9F7-A219-429C-8E94-471BBF0CA18A}" destId="{89F5AB1C-2E88-47E9-9034-24D85F02520C}" srcOrd="0" destOrd="0" presId="urn:microsoft.com/office/officeart/2005/8/layout/radial5"/>
    <dgm:cxn modelId="{8DEE784C-C848-4BA9-9870-458DA174F424}" srcId="{A93DA36C-94ED-420A-A5A2-9B3DB2F016FA}" destId="{6AF2CBA6-009C-4B36-9550-98E8867C3DFC}" srcOrd="1" destOrd="0" parTransId="{E2903119-0F76-43C1-B48C-969C74FB7630}" sibTransId="{04D211CF-78E8-4129-8093-74CCB594E6A1}"/>
    <dgm:cxn modelId="{B94E0F6F-0348-4DAF-ADBF-95F586CE7900}" type="presOf" srcId="{1A93CD72-6C37-4B4D-9A46-71853CE6E9A0}" destId="{515CF3C8-E123-45B2-82E9-B98B4C0E6BAB}" srcOrd="0" destOrd="0" presId="urn:microsoft.com/office/officeart/2005/8/layout/radial5"/>
    <dgm:cxn modelId="{3DB6D071-93F7-4AE6-A027-91AFC10AFB2F}" type="presOf" srcId="{A2FEADB1-7972-46E2-B888-56578E361D1B}" destId="{7DD2329C-9127-4076-99F7-B7BDF1D025A1}" srcOrd="0" destOrd="0" presId="urn:microsoft.com/office/officeart/2005/8/layout/radial5"/>
    <dgm:cxn modelId="{425E7876-F326-4B6E-8C2C-489BD4F57CE8}" type="presOf" srcId="{796B39D2-7D51-4DCC-9C90-3CF48A767925}" destId="{DD43883F-9D0C-403C-8F0C-0B4F73E20B0F}" srcOrd="0" destOrd="0" presId="urn:microsoft.com/office/officeart/2005/8/layout/radial5"/>
    <dgm:cxn modelId="{BC0C2282-7016-45A1-8B19-5753C1176C7E}" type="presOf" srcId="{B32DFD1E-D22D-458C-A832-E367CE306717}" destId="{849C81E8-BA72-40EB-96AF-51B3126BDD6C}" srcOrd="0" destOrd="0" presId="urn:microsoft.com/office/officeart/2005/8/layout/radial5"/>
    <dgm:cxn modelId="{A4B14C82-B230-48BD-B05F-68AB1E116CDC}" type="presOf" srcId="{87310B81-F3A0-450F-9BB0-063D4E205F55}" destId="{232FCF65-F88D-4DE6-AFCB-F52A0D9C8C54}" srcOrd="1" destOrd="0" presId="urn:microsoft.com/office/officeart/2005/8/layout/radial5"/>
    <dgm:cxn modelId="{EC16958D-5E84-4C9A-9EE2-6BF4DB721626}" type="presOf" srcId="{6961109C-73BD-4DB0-9B7C-0FE5461187E1}" destId="{EC6FD6FF-D232-4C6D-B83E-E0290A33A33B}" srcOrd="0" destOrd="0" presId="urn:microsoft.com/office/officeart/2005/8/layout/radial5"/>
    <dgm:cxn modelId="{A4E0DF8F-840D-4D47-97C5-217803A8BF37}" srcId="{A93DA36C-94ED-420A-A5A2-9B3DB2F016FA}" destId="{B73F005E-B83F-4E0C-99EF-13A972F8B09D}" srcOrd="4" destOrd="0" parTransId="{6961109C-73BD-4DB0-9B7C-0FE5461187E1}" sibTransId="{207B4077-4826-4ED7-B1DC-136709412E91}"/>
    <dgm:cxn modelId="{A4062B9C-52E9-4BA3-AEE9-F852A26A71F1}" type="presOf" srcId="{A93DA36C-94ED-420A-A5A2-9B3DB2F016FA}" destId="{BEF55EC5-4980-4A1B-A2E6-090EF5F186E6}" srcOrd="0" destOrd="0" presId="urn:microsoft.com/office/officeart/2005/8/layout/radial5"/>
    <dgm:cxn modelId="{581699A0-999D-473D-8318-B3E468DAC403}" type="presOf" srcId="{796B39D2-7D51-4DCC-9C90-3CF48A767925}" destId="{293917C1-50BC-4794-87FD-68EF21C37836}" srcOrd="1" destOrd="0" presId="urn:microsoft.com/office/officeart/2005/8/layout/radial5"/>
    <dgm:cxn modelId="{CEFEB4A0-3891-4FBC-A7F0-3A2A5BCF306D}" srcId="{A93DA36C-94ED-420A-A5A2-9B3DB2F016FA}" destId="{261211F1-9B3F-48C3-A58A-BBB57981E631}" srcOrd="0" destOrd="0" parTransId="{58C96A6D-5B82-406F-B7EC-35C128328356}" sibTransId="{3B768CC7-2B78-46ED-954D-878CC7AD768E}"/>
    <dgm:cxn modelId="{5344CBA2-D82E-4B76-B0E5-F097A1103DBE}" type="presOf" srcId="{6961109C-73BD-4DB0-9B7C-0FE5461187E1}" destId="{733F133D-B2E5-4239-94BC-AAD2C0DBB6D2}" srcOrd="1" destOrd="0" presId="urn:microsoft.com/office/officeart/2005/8/layout/radial5"/>
    <dgm:cxn modelId="{1A523EAA-C166-4069-8222-ABFCA68DCB19}" type="presOf" srcId="{67884C6F-5FA7-47FA-8455-082812DB04E7}" destId="{143B479A-734C-4284-A105-05397D9E0652}" srcOrd="0" destOrd="0" presId="urn:microsoft.com/office/officeart/2005/8/layout/radial5"/>
    <dgm:cxn modelId="{6D333ABA-AAF9-4111-A282-EFE494566FA4}" type="presOf" srcId="{50E5CE3A-AD1C-4882-9C78-34921C44AB4A}" destId="{78EF88BC-AC2A-4EC5-A457-FDDE11A7E6E0}" srcOrd="0" destOrd="0" presId="urn:microsoft.com/office/officeart/2005/8/layout/radial5"/>
    <dgm:cxn modelId="{2F4888BA-CC45-42E0-84FA-5F1257079703}" type="presOf" srcId="{87310B81-F3A0-450F-9BB0-063D4E205F55}" destId="{3F32F64F-9A47-490C-A8AA-97D11320F4C4}" srcOrd="0" destOrd="0" presId="urn:microsoft.com/office/officeart/2005/8/layout/radial5"/>
    <dgm:cxn modelId="{9569AECF-FC50-4187-94F6-43E8808B36D8}" type="presOf" srcId="{E2903119-0F76-43C1-B48C-969C74FB7630}" destId="{D397D348-0E61-488B-B518-A3B824F1821C}" srcOrd="0" destOrd="0" presId="urn:microsoft.com/office/officeart/2005/8/layout/radial5"/>
    <dgm:cxn modelId="{31B127D2-FD11-49DF-98B0-1FD0C2414F71}" type="presOf" srcId="{58C96A6D-5B82-406F-B7EC-35C128328356}" destId="{6C8F487A-3A27-4963-87AA-F7E0115357D0}" srcOrd="0" destOrd="0" presId="urn:microsoft.com/office/officeart/2005/8/layout/radial5"/>
    <dgm:cxn modelId="{4C4DA3D5-27A2-4CC7-9B75-D0A57ECC9999}" type="presOf" srcId="{B73F005E-B83F-4E0C-99EF-13A972F8B09D}" destId="{2721D394-F220-45BA-8DA4-193CE086E8C7}" srcOrd="0" destOrd="0" presId="urn:microsoft.com/office/officeart/2005/8/layout/radial5"/>
    <dgm:cxn modelId="{0EACF7E0-A271-4A94-9F21-FE90D50717DA}" srcId="{A93DA36C-94ED-420A-A5A2-9B3DB2F016FA}" destId="{67884C6F-5FA7-47FA-8455-082812DB04E7}" srcOrd="6" destOrd="0" parTransId="{9A9EC102-7FD8-40CA-A5F2-C79982011DD7}" sibTransId="{CA3088A0-4502-47F2-A322-5B4891DDC872}"/>
    <dgm:cxn modelId="{E4B8B7E8-DA18-4C21-85EF-B5526ADFCF08}" srcId="{50E5CE3A-AD1C-4882-9C78-34921C44AB4A}" destId="{A93DA36C-94ED-420A-A5A2-9B3DB2F016FA}" srcOrd="0" destOrd="0" parTransId="{1566623F-DAA0-4C78-9193-EF0F6B355275}" sibTransId="{00747FAC-00B2-4951-BC62-BE46D9BA2CA6}"/>
    <dgm:cxn modelId="{CC2509EE-6089-46BD-9D32-252586657EFC}" type="presOf" srcId="{9A9EC102-7FD8-40CA-A5F2-C79982011DD7}" destId="{C1A64313-0E93-471D-BB62-7826C48B9DFA}" srcOrd="0" destOrd="0" presId="urn:microsoft.com/office/officeart/2005/8/layout/radial5"/>
    <dgm:cxn modelId="{9E6B61B5-F628-42CA-9C09-483B4409902C}" type="presParOf" srcId="{78EF88BC-AC2A-4EC5-A457-FDDE11A7E6E0}" destId="{BEF55EC5-4980-4A1B-A2E6-090EF5F186E6}" srcOrd="0" destOrd="0" presId="urn:microsoft.com/office/officeart/2005/8/layout/radial5"/>
    <dgm:cxn modelId="{60AAAA4F-2B8E-4EF5-BC01-568822756BBC}" type="presParOf" srcId="{78EF88BC-AC2A-4EC5-A457-FDDE11A7E6E0}" destId="{6C8F487A-3A27-4963-87AA-F7E0115357D0}" srcOrd="1" destOrd="0" presId="urn:microsoft.com/office/officeart/2005/8/layout/radial5"/>
    <dgm:cxn modelId="{38E64B03-E8A4-47EE-8BAE-D81AFD5EAFC1}" type="presParOf" srcId="{6C8F487A-3A27-4963-87AA-F7E0115357D0}" destId="{3CB45C59-8414-47A9-B5FD-DF93F6EFB8C4}" srcOrd="0" destOrd="0" presId="urn:microsoft.com/office/officeart/2005/8/layout/radial5"/>
    <dgm:cxn modelId="{A4AF94D6-1C07-43F2-A3CB-4D0B29225556}" type="presParOf" srcId="{78EF88BC-AC2A-4EC5-A457-FDDE11A7E6E0}" destId="{3D969B33-7AEB-4CEA-A578-E6C3792B3308}" srcOrd="2" destOrd="0" presId="urn:microsoft.com/office/officeart/2005/8/layout/radial5"/>
    <dgm:cxn modelId="{4468B2F7-5E85-44A0-948A-5E8930F9F57D}" type="presParOf" srcId="{78EF88BC-AC2A-4EC5-A457-FDDE11A7E6E0}" destId="{D397D348-0E61-488B-B518-A3B824F1821C}" srcOrd="3" destOrd="0" presId="urn:microsoft.com/office/officeart/2005/8/layout/radial5"/>
    <dgm:cxn modelId="{94045E09-C9F2-4DC5-9D69-21A3C16FE2B7}" type="presParOf" srcId="{D397D348-0E61-488B-B518-A3B824F1821C}" destId="{FB542C5E-37B4-474F-8AC8-5443570894B3}" srcOrd="0" destOrd="0" presId="urn:microsoft.com/office/officeart/2005/8/layout/radial5"/>
    <dgm:cxn modelId="{D76EB3B1-6737-42ED-9BD1-DFE494C66360}" type="presParOf" srcId="{78EF88BC-AC2A-4EC5-A457-FDDE11A7E6E0}" destId="{69F20B73-E9A7-4509-A3C7-CBC0FB5A0D88}" srcOrd="4" destOrd="0" presId="urn:microsoft.com/office/officeart/2005/8/layout/radial5"/>
    <dgm:cxn modelId="{76D8FDA4-2652-4F2E-A8CF-A43D6A1B3431}" type="presParOf" srcId="{78EF88BC-AC2A-4EC5-A457-FDDE11A7E6E0}" destId="{DD43883F-9D0C-403C-8F0C-0B4F73E20B0F}" srcOrd="5" destOrd="0" presId="urn:microsoft.com/office/officeart/2005/8/layout/radial5"/>
    <dgm:cxn modelId="{1E8178E5-8381-48C2-8961-4A383B663444}" type="presParOf" srcId="{DD43883F-9D0C-403C-8F0C-0B4F73E20B0F}" destId="{293917C1-50BC-4794-87FD-68EF21C37836}" srcOrd="0" destOrd="0" presId="urn:microsoft.com/office/officeart/2005/8/layout/radial5"/>
    <dgm:cxn modelId="{B8E619EE-D03D-4E02-A651-F6D26A858315}" type="presParOf" srcId="{78EF88BC-AC2A-4EC5-A457-FDDE11A7E6E0}" destId="{515CF3C8-E123-45B2-82E9-B98B4C0E6BAB}" srcOrd="6" destOrd="0" presId="urn:microsoft.com/office/officeart/2005/8/layout/radial5"/>
    <dgm:cxn modelId="{A9781488-B405-4C00-9F8A-E874FB00AB3C}" type="presParOf" srcId="{78EF88BC-AC2A-4EC5-A457-FDDE11A7E6E0}" destId="{89F5AB1C-2E88-47E9-9034-24D85F02520C}" srcOrd="7" destOrd="0" presId="urn:microsoft.com/office/officeart/2005/8/layout/radial5"/>
    <dgm:cxn modelId="{DE723056-0E8D-43F4-B481-78F68725F9C1}" type="presParOf" srcId="{89F5AB1C-2E88-47E9-9034-24D85F02520C}" destId="{44D012F8-D3C4-4199-AB04-93C88352030C}" srcOrd="0" destOrd="0" presId="urn:microsoft.com/office/officeart/2005/8/layout/radial5"/>
    <dgm:cxn modelId="{257BAB4E-1B8D-4A1B-9B96-562AE5A119E6}" type="presParOf" srcId="{78EF88BC-AC2A-4EC5-A457-FDDE11A7E6E0}" destId="{8A698FA0-5369-4613-ACFF-776C72E428E4}" srcOrd="8" destOrd="0" presId="urn:microsoft.com/office/officeart/2005/8/layout/radial5"/>
    <dgm:cxn modelId="{EDA210CC-B75E-4A52-BDED-728043F24E96}" type="presParOf" srcId="{78EF88BC-AC2A-4EC5-A457-FDDE11A7E6E0}" destId="{EC6FD6FF-D232-4C6D-B83E-E0290A33A33B}" srcOrd="9" destOrd="0" presId="urn:microsoft.com/office/officeart/2005/8/layout/radial5"/>
    <dgm:cxn modelId="{9BA7B7B7-3F41-4FAB-B9A4-8533A56D0A26}" type="presParOf" srcId="{EC6FD6FF-D232-4C6D-B83E-E0290A33A33B}" destId="{733F133D-B2E5-4239-94BC-AAD2C0DBB6D2}" srcOrd="0" destOrd="0" presId="urn:microsoft.com/office/officeart/2005/8/layout/radial5"/>
    <dgm:cxn modelId="{372CDD60-6570-42A1-82D4-D2BA4905085F}" type="presParOf" srcId="{78EF88BC-AC2A-4EC5-A457-FDDE11A7E6E0}" destId="{2721D394-F220-45BA-8DA4-193CE086E8C7}" srcOrd="10" destOrd="0" presId="urn:microsoft.com/office/officeart/2005/8/layout/radial5"/>
    <dgm:cxn modelId="{7ECCC58A-BD39-4F1F-AF55-62D79330E6FE}" type="presParOf" srcId="{78EF88BC-AC2A-4EC5-A457-FDDE11A7E6E0}" destId="{3F32F64F-9A47-490C-A8AA-97D11320F4C4}" srcOrd="11" destOrd="0" presId="urn:microsoft.com/office/officeart/2005/8/layout/radial5"/>
    <dgm:cxn modelId="{1493DA50-8BCE-4C93-AE98-9A461964E72E}" type="presParOf" srcId="{3F32F64F-9A47-490C-A8AA-97D11320F4C4}" destId="{232FCF65-F88D-4DE6-AFCB-F52A0D9C8C54}" srcOrd="0" destOrd="0" presId="urn:microsoft.com/office/officeart/2005/8/layout/radial5"/>
    <dgm:cxn modelId="{BC0B27F2-2149-4B35-9D00-F6631B5BE8E7}" type="presParOf" srcId="{78EF88BC-AC2A-4EC5-A457-FDDE11A7E6E0}" destId="{B35CDA16-2599-41A9-A377-802C83070D3A}" srcOrd="12" destOrd="0" presId="urn:microsoft.com/office/officeart/2005/8/layout/radial5"/>
    <dgm:cxn modelId="{D6B454F3-B9F7-4112-BE34-0DF46B0BE675}" type="presParOf" srcId="{78EF88BC-AC2A-4EC5-A457-FDDE11A7E6E0}" destId="{C1A64313-0E93-471D-BB62-7826C48B9DFA}" srcOrd="13" destOrd="0" presId="urn:microsoft.com/office/officeart/2005/8/layout/radial5"/>
    <dgm:cxn modelId="{F8756BEC-2768-418F-A5B7-856A678DF102}" type="presParOf" srcId="{C1A64313-0E93-471D-BB62-7826C48B9DFA}" destId="{82D7FF81-7BAA-4542-A2B5-309D5DDB28B3}" srcOrd="0" destOrd="0" presId="urn:microsoft.com/office/officeart/2005/8/layout/radial5"/>
    <dgm:cxn modelId="{0CBC33B6-71AE-4725-A9BD-CCB8DC95F18C}" type="presParOf" srcId="{78EF88BC-AC2A-4EC5-A457-FDDE11A7E6E0}" destId="{143B479A-734C-4284-A105-05397D9E0652}" srcOrd="14" destOrd="0" presId="urn:microsoft.com/office/officeart/2005/8/layout/radial5"/>
    <dgm:cxn modelId="{1D02177D-B1D7-43C6-85B5-3095508EF0BE}" type="presParOf" srcId="{78EF88BC-AC2A-4EC5-A457-FDDE11A7E6E0}" destId="{849C81E8-BA72-40EB-96AF-51B3126BDD6C}" srcOrd="15" destOrd="0" presId="urn:microsoft.com/office/officeart/2005/8/layout/radial5"/>
    <dgm:cxn modelId="{B9F130EF-A42E-490F-AB2D-C0AC53A1D02F}" type="presParOf" srcId="{849C81E8-BA72-40EB-96AF-51B3126BDD6C}" destId="{44A43149-9A8A-4E5C-BFAB-949C572FE247}" srcOrd="0" destOrd="0" presId="urn:microsoft.com/office/officeart/2005/8/layout/radial5"/>
    <dgm:cxn modelId="{735D3B5C-BDCA-47B8-975F-F6D62C364431}" type="presParOf" srcId="{78EF88BC-AC2A-4EC5-A457-FDDE11A7E6E0}" destId="{7DD2329C-9127-4076-99F7-B7BDF1D025A1}" srcOrd="16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55EC5-4980-4A1B-A2E6-090EF5F186E6}">
      <dsp:nvSpPr>
        <dsp:cNvPr id="0" name=""/>
        <dsp:cNvSpPr/>
      </dsp:nvSpPr>
      <dsp:spPr>
        <a:xfrm>
          <a:off x="1859565" y="961760"/>
          <a:ext cx="722918" cy="676651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/>
            <a:t>Disability and Carers Network</a:t>
          </a:r>
        </a:p>
      </dsp:txBody>
      <dsp:txXfrm>
        <a:off x="1965434" y="1060853"/>
        <a:ext cx="511180" cy="478465"/>
      </dsp:txXfrm>
    </dsp:sp>
    <dsp:sp modelId="{6C8F487A-3A27-4963-87AA-F7E0115357D0}">
      <dsp:nvSpPr>
        <dsp:cNvPr id="0" name=""/>
        <dsp:cNvSpPr/>
      </dsp:nvSpPr>
      <dsp:spPr>
        <a:xfrm rot="16200000">
          <a:off x="2134669" y="731904"/>
          <a:ext cx="172711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156212" y="782171"/>
        <a:ext cx="129626" cy="86170"/>
      </dsp:txXfrm>
    </dsp:sp>
    <dsp:sp modelId="{3D969B33-7AEB-4CEA-A578-E6C3792B3308}">
      <dsp:nvSpPr>
        <dsp:cNvPr id="0" name=""/>
        <dsp:cNvSpPr/>
      </dsp:nvSpPr>
      <dsp:spPr>
        <a:xfrm>
          <a:off x="1905723" y="5286"/>
          <a:ext cx="630603" cy="63060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Breakfast Club</a:t>
          </a:r>
        </a:p>
      </dsp:txBody>
      <dsp:txXfrm>
        <a:off x="1998073" y="97636"/>
        <a:ext cx="445903" cy="445903"/>
      </dsp:txXfrm>
    </dsp:sp>
    <dsp:sp modelId="{D397D348-0E61-488B-B518-A3B824F1821C}">
      <dsp:nvSpPr>
        <dsp:cNvPr id="0" name=""/>
        <dsp:cNvSpPr/>
      </dsp:nvSpPr>
      <dsp:spPr>
        <a:xfrm rot="18900000">
          <a:off x="2492574" y="873285"/>
          <a:ext cx="166884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498884" y="917242"/>
        <a:ext cx="123799" cy="86170"/>
      </dsp:txXfrm>
    </dsp:sp>
    <dsp:sp modelId="{69F20B73-E9A7-4509-A3C7-CBC0FB5A0D88}">
      <dsp:nvSpPr>
        <dsp:cNvPr id="0" name=""/>
        <dsp:cNvSpPr/>
      </dsp:nvSpPr>
      <dsp:spPr>
        <a:xfrm>
          <a:off x="2598333" y="292174"/>
          <a:ext cx="630603" cy="630603"/>
        </a:xfrm>
        <a:prstGeom prst="ellipse">
          <a:avLst/>
        </a:prstGeom>
        <a:solidFill>
          <a:srgbClr val="CC00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Community Showcase</a:t>
          </a:r>
        </a:p>
      </dsp:txBody>
      <dsp:txXfrm>
        <a:off x="2690683" y="384524"/>
        <a:ext cx="445903" cy="445903"/>
      </dsp:txXfrm>
    </dsp:sp>
    <dsp:sp modelId="{DD43883F-9D0C-403C-8F0C-0B4F73E20B0F}">
      <dsp:nvSpPr>
        <dsp:cNvPr id="0" name=""/>
        <dsp:cNvSpPr/>
      </dsp:nvSpPr>
      <dsp:spPr>
        <a:xfrm>
          <a:off x="2649086" y="1228277"/>
          <a:ext cx="160450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649086" y="1257001"/>
        <a:ext cx="117365" cy="86170"/>
      </dsp:txXfrm>
    </dsp:sp>
    <dsp:sp modelId="{515CF3C8-E123-45B2-82E9-B98B4C0E6BAB}">
      <dsp:nvSpPr>
        <dsp:cNvPr id="0" name=""/>
        <dsp:cNvSpPr/>
      </dsp:nvSpPr>
      <dsp:spPr>
        <a:xfrm>
          <a:off x="2885221" y="984784"/>
          <a:ext cx="630603" cy="6306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Mental Health Support Taster Sessions</a:t>
          </a:r>
        </a:p>
      </dsp:txBody>
      <dsp:txXfrm>
        <a:off x="2977571" y="1077134"/>
        <a:ext cx="445903" cy="445903"/>
      </dsp:txXfrm>
    </dsp:sp>
    <dsp:sp modelId="{89F5AB1C-2E88-47E9-9034-24D85F02520C}">
      <dsp:nvSpPr>
        <dsp:cNvPr id="0" name=""/>
        <dsp:cNvSpPr/>
      </dsp:nvSpPr>
      <dsp:spPr>
        <a:xfrm rot="2700000">
          <a:off x="2492574" y="1583269"/>
          <a:ext cx="166884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498884" y="1596760"/>
        <a:ext cx="123799" cy="86170"/>
      </dsp:txXfrm>
    </dsp:sp>
    <dsp:sp modelId="{8A698FA0-5369-4613-ACFF-776C72E428E4}">
      <dsp:nvSpPr>
        <dsp:cNvPr id="0" name=""/>
        <dsp:cNvSpPr/>
      </dsp:nvSpPr>
      <dsp:spPr>
        <a:xfrm>
          <a:off x="2598333" y="1677394"/>
          <a:ext cx="630603" cy="63060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Sites Equipment Log</a:t>
          </a:r>
        </a:p>
      </dsp:txBody>
      <dsp:txXfrm>
        <a:off x="2690683" y="1769744"/>
        <a:ext cx="445903" cy="445903"/>
      </dsp:txXfrm>
    </dsp:sp>
    <dsp:sp modelId="{EC6FD6FF-D232-4C6D-B83E-E0290A33A33B}">
      <dsp:nvSpPr>
        <dsp:cNvPr id="0" name=""/>
        <dsp:cNvSpPr/>
      </dsp:nvSpPr>
      <dsp:spPr>
        <a:xfrm rot="5400000">
          <a:off x="2134669" y="1724650"/>
          <a:ext cx="172711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156212" y="1731832"/>
        <a:ext cx="129626" cy="86170"/>
      </dsp:txXfrm>
    </dsp:sp>
    <dsp:sp modelId="{2721D394-F220-45BA-8DA4-193CE086E8C7}">
      <dsp:nvSpPr>
        <dsp:cNvPr id="0" name=""/>
        <dsp:cNvSpPr/>
      </dsp:nvSpPr>
      <dsp:spPr>
        <a:xfrm>
          <a:off x="1905723" y="1964282"/>
          <a:ext cx="630603" cy="630603"/>
        </a:xfrm>
        <a:prstGeom prst="ellipse">
          <a:avLst/>
        </a:prstGeom>
        <a:solidFill>
          <a:srgbClr val="CC00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Develop Champion Roles</a:t>
          </a:r>
        </a:p>
      </dsp:txBody>
      <dsp:txXfrm>
        <a:off x="1998073" y="2056632"/>
        <a:ext cx="445903" cy="445903"/>
      </dsp:txXfrm>
    </dsp:sp>
    <dsp:sp modelId="{3F32F64F-9A47-490C-A8AA-97D11320F4C4}">
      <dsp:nvSpPr>
        <dsp:cNvPr id="0" name=""/>
        <dsp:cNvSpPr/>
      </dsp:nvSpPr>
      <dsp:spPr>
        <a:xfrm rot="8100000">
          <a:off x="1782590" y="1583269"/>
          <a:ext cx="166884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1819365" y="1596760"/>
        <a:ext cx="123799" cy="86170"/>
      </dsp:txXfrm>
    </dsp:sp>
    <dsp:sp modelId="{B35CDA16-2599-41A9-A377-802C83070D3A}">
      <dsp:nvSpPr>
        <dsp:cNvPr id="0" name=""/>
        <dsp:cNvSpPr/>
      </dsp:nvSpPr>
      <dsp:spPr>
        <a:xfrm>
          <a:off x="1213113" y="1677394"/>
          <a:ext cx="630603" cy="6306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Guide to organising events</a:t>
          </a:r>
        </a:p>
      </dsp:txBody>
      <dsp:txXfrm>
        <a:off x="1305463" y="1769744"/>
        <a:ext cx="445903" cy="445903"/>
      </dsp:txXfrm>
    </dsp:sp>
    <dsp:sp modelId="{C1A64313-0E93-471D-BB62-7826C48B9DFA}">
      <dsp:nvSpPr>
        <dsp:cNvPr id="0" name=""/>
        <dsp:cNvSpPr/>
      </dsp:nvSpPr>
      <dsp:spPr>
        <a:xfrm rot="10800000">
          <a:off x="1632512" y="1228277"/>
          <a:ext cx="160450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1675597" y="1257001"/>
        <a:ext cx="117365" cy="86170"/>
      </dsp:txXfrm>
    </dsp:sp>
    <dsp:sp modelId="{143B479A-734C-4284-A105-05397D9E0652}">
      <dsp:nvSpPr>
        <dsp:cNvPr id="0" name=""/>
        <dsp:cNvSpPr/>
      </dsp:nvSpPr>
      <dsp:spPr>
        <a:xfrm>
          <a:off x="926224" y="984784"/>
          <a:ext cx="630603" cy="63060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Training Courses</a:t>
          </a:r>
        </a:p>
      </dsp:txBody>
      <dsp:txXfrm>
        <a:off x="1018574" y="1077134"/>
        <a:ext cx="445903" cy="445903"/>
      </dsp:txXfrm>
    </dsp:sp>
    <dsp:sp modelId="{849C81E8-BA72-40EB-96AF-51B3126BDD6C}">
      <dsp:nvSpPr>
        <dsp:cNvPr id="0" name=""/>
        <dsp:cNvSpPr/>
      </dsp:nvSpPr>
      <dsp:spPr>
        <a:xfrm rot="13500000">
          <a:off x="1782590" y="873285"/>
          <a:ext cx="166884" cy="143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1819365" y="917242"/>
        <a:ext cx="123799" cy="86170"/>
      </dsp:txXfrm>
    </dsp:sp>
    <dsp:sp modelId="{7DD2329C-9127-4076-99F7-B7BDF1D025A1}">
      <dsp:nvSpPr>
        <dsp:cNvPr id="0" name=""/>
        <dsp:cNvSpPr/>
      </dsp:nvSpPr>
      <dsp:spPr>
        <a:xfrm>
          <a:off x="1213113" y="292174"/>
          <a:ext cx="630603" cy="6306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b="1" kern="1200"/>
            <a:t>BSL Interpreters at large meetings</a:t>
          </a:r>
        </a:p>
      </dsp:txBody>
      <dsp:txXfrm>
        <a:off x="1305463" y="384524"/>
        <a:ext cx="445903" cy="445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69960-38F1-4103-9FDF-3F4CFCD58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1DFAE-6414-4837-AC22-08B10FB65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6BDC3-F129-4A6B-8BB6-BC6B7B4EC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1BD5F-3931-436D-9A9C-7016E05D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8A8C5-9947-4263-B873-AE7F34B8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38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F36AE-4F51-4BFC-BF8D-AE84F8F7B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2CF076-CB67-4E6B-BF71-DFA29AF79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FAFEA-4438-4187-8DE5-0AB149DD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ABE9B-B273-4B17-80E7-D8417315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261E4-6CE1-4484-824A-C929D38C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1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18CBD9-AA17-4F63-9C8E-C6921488C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14D0A-CEB8-4279-ABCF-8518445F5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01814-7B01-4B6D-B482-F1DF1D90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0D43-03F7-48B6-AD1D-856E26B39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AD667-2D24-4C88-BC2C-B22DC89A0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93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1D405-5E6D-41E2-B1EB-6741C140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F8E1E-9135-4334-9AF2-8B6722A2F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A00DE-F3E4-4111-9547-6C28DBB31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920EA-8F19-457B-8566-1A076C83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ADDAE-34AE-4F3C-8337-4B80C28B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47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CF789-7327-4FC5-86C9-AF9A8500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04EAF-5987-4E9E-AD5D-7778F2080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C204A-C213-43AD-BA05-F620A624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21A2F-B23D-4DEF-BF83-57940E8B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8A9F0-16FB-4962-92EC-6DC199A0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01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A75DE-5FB9-497A-8457-D7A1BBF95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6E0FD-980E-465A-A690-9A36E0E796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76F9E-98EE-48E1-82DF-4A47007DB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03E50-E9FA-4E8A-B0C4-A4AC969E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439EE-DFDD-4607-BEEC-61AE29B0A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B198A-4515-4D37-8569-61050A1E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4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70A2-1C97-49CD-A20C-2668F871C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114C6-8789-4F9B-B34F-1D3AF7298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716DF-829E-4F80-A89E-4686B4B00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0F0D2D-9D62-4A19-B09A-CE03839D5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B5DD1A-1FE3-42C5-B3FF-9514C62549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EACB6F-06B9-437C-92E1-7AEDE9459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7599A2-07C3-4A45-8496-8E8B1BB0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94B15F-8DBF-49FE-AD1B-6DD14438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87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1B7-626F-4DD7-A4AE-86C5AD49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7B461B-8BDF-4DFD-BC15-F4B767DA8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A3406-0CA7-4396-9EB8-3FCCD3185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B436A-7514-438C-B732-77D90091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3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20334F-F17D-4D9F-8D12-DF11C670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8C0006-A7DF-4806-8CA9-62CEDE14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0A23B-020F-45C3-9651-35EAB21C5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7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655E-3F0C-4913-9B9A-A9C1D1ADA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48B86-FADC-4BF5-BCA3-3DD21B1F7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449CA-3B8C-42D7-A4A3-8192589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C2D0C-925B-4B28-A5C4-396146644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17C6E-2D34-4E14-A7A4-A68363264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23415-667C-46BF-B6F4-BF09EC1D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02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3A674-2AE5-486C-862A-095ECE643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D79394-2CE2-4556-91A3-ACEC4E7FC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86327-5BEA-4FD7-AD6E-AC917AE1B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FC301-3F38-4C66-A98C-4E97FC6E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DE1F9-A8B2-4F34-807A-A8021D19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E933D-8E16-472A-A468-7CEC96EA2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02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EA3EDA-4B5F-458A-ADA6-E624470C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29690-0DA9-4EDA-9BE8-308167FFB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AECA0-4C71-4356-AD3D-743DA978B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643EE-F81A-4CBA-9B6F-E02BE6752BC6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45121-2679-4506-9A00-305EB027D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F02F4-BE5D-485C-859F-A84AC8B04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240CC-BE84-4C8D-8BE6-C17D3B26B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27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3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025E11-4714-4B52-B258-4622F92E732C}"/>
              </a:ext>
            </a:extLst>
          </p:cNvPr>
          <p:cNvSpPr/>
          <p:nvPr/>
        </p:nvSpPr>
        <p:spPr>
          <a:xfrm>
            <a:off x="649188" y="13447"/>
            <a:ext cx="100950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KCHFT ambition: A great place to work</a:t>
            </a:r>
            <a:b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Improvement: Aligning the Disability and Carers Network with trust values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Project team: Helen Merrick, Chair of the Disability and Carers Network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619034-EEA6-4164-8325-152D0F07ECDC}"/>
              </a:ext>
            </a:extLst>
          </p:cNvPr>
          <p:cNvSpPr/>
          <p:nvPr/>
        </p:nvSpPr>
        <p:spPr>
          <a:xfrm>
            <a:off x="5477070" y="1346250"/>
            <a:ext cx="6703552" cy="2779255"/>
          </a:xfrm>
          <a:prstGeom prst="rect">
            <a:avLst/>
          </a:prstGeom>
          <a:ln w="19050">
            <a:solidFill>
              <a:srgbClr val="422C8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defTabSz="1219034">
              <a:defRPr/>
            </a:pPr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217BAA-E617-4CE6-BDC5-D8C9FE91A66A}"/>
              </a:ext>
            </a:extLst>
          </p:cNvPr>
          <p:cNvSpPr/>
          <p:nvPr/>
        </p:nvSpPr>
        <p:spPr>
          <a:xfrm>
            <a:off x="1" y="691925"/>
            <a:ext cx="6700751" cy="654327"/>
          </a:xfrm>
          <a:prstGeom prst="rect">
            <a:avLst/>
          </a:prstGeom>
          <a:ln w="19050">
            <a:solidFill>
              <a:srgbClr val="422C8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1219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Problem statement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0" defTabSz="1219034">
              <a:defRPr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staff members have diverse needs. Those with disabilities and/or caring responsibilities require health and wellbeing support while at work.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21E780-0E35-4096-8BE1-D45669031B88}"/>
              </a:ext>
            </a:extLst>
          </p:cNvPr>
          <p:cNvSpPr/>
          <p:nvPr/>
        </p:nvSpPr>
        <p:spPr>
          <a:xfrm>
            <a:off x="6700753" y="691923"/>
            <a:ext cx="5479870" cy="654327"/>
          </a:xfrm>
          <a:prstGeom prst="rect">
            <a:avLst/>
          </a:prstGeom>
          <a:ln w="19050">
            <a:solidFill>
              <a:srgbClr val="422C8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defTabSz="1219034"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SMART aim</a:t>
            </a:r>
            <a:r>
              <a:rPr kumimoji="0" lang="en-GB" sz="12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defTabSz="1219034">
              <a:defRPr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review the Disability and Carers Network and create a culture that meets the need of this staff group by increasing membership from 29 to 58.</a:t>
            </a:r>
            <a:endParaRPr kumimoji="0" lang="en-GB" sz="1200" u="none" strike="sng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ED9C67-AD04-4995-8AFF-916F15A2BA65}"/>
              </a:ext>
            </a:extLst>
          </p:cNvPr>
          <p:cNvSpPr/>
          <p:nvPr/>
        </p:nvSpPr>
        <p:spPr>
          <a:xfrm>
            <a:off x="-2395" y="4120428"/>
            <a:ext cx="5302816" cy="2738271"/>
          </a:xfrm>
          <a:prstGeom prst="rect">
            <a:avLst/>
          </a:prstGeom>
          <a:ln w="19050">
            <a:solidFill>
              <a:srgbClr val="422C8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defTabSz="1219034">
              <a:defRPr/>
            </a:pP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data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1219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197A30-70F8-403E-8B89-4F78978DB0AE}"/>
              </a:ext>
            </a:extLst>
          </p:cNvPr>
          <p:cNvSpPr/>
          <p:nvPr/>
        </p:nvSpPr>
        <p:spPr>
          <a:xfrm>
            <a:off x="5300421" y="4120428"/>
            <a:ext cx="6880200" cy="2737572"/>
          </a:xfrm>
          <a:prstGeom prst="rect">
            <a:avLst/>
          </a:prstGeom>
          <a:ln w="19050">
            <a:solidFill>
              <a:srgbClr val="422C8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t"/>
          <a:lstStyle/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What’s next:</a:t>
            </a: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6E02D3-08BF-4D09-B7C8-41B7DE04088F}"/>
              </a:ext>
            </a:extLst>
          </p:cNvPr>
          <p:cNvSpPr/>
          <p:nvPr/>
        </p:nvSpPr>
        <p:spPr>
          <a:xfrm>
            <a:off x="-2" y="1346251"/>
            <a:ext cx="5472283" cy="2774178"/>
          </a:xfrm>
          <a:prstGeom prst="rect">
            <a:avLst/>
          </a:prstGeom>
          <a:ln w="19050">
            <a:solidFill>
              <a:srgbClr val="422C8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1219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A8B740F-64C2-4928-AE7C-66D6DC3E4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078476"/>
              </p:ext>
            </p:extLst>
          </p:nvPr>
        </p:nvGraphicFramePr>
        <p:xfrm>
          <a:off x="6503966" y="4172960"/>
          <a:ext cx="2572630" cy="1828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72630">
                  <a:extLst>
                    <a:ext uri="{9D8B030D-6E8A-4147-A177-3AD203B41FA5}">
                      <a16:colId xmlns:a16="http://schemas.microsoft.com/office/drawing/2014/main" val="1761044383"/>
                    </a:ext>
                  </a:extLst>
                </a:gridCol>
              </a:tblGrid>
              <a:tr h="217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our members said</a:t>
                      </a:r>
                      <a:r>
                        <a:rPr lang="en-GB" sz="12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971560"/>
                  </a:ext>
                </a:extLst>
              </a:tr>
              <a:tr h="123359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 want more spotlight sessions, smaller peer support groups, social meet-ups, face-to-face opportunities, and ways to link staff with similar disabilities. They also value the newsletter, buddy scheme, and addressing hearing impairment issues.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469501"/>
                  </a:ext>
                </a:extLst>
              </a:tr>
            </a:tbl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297454A4-EB93-4854-9FBC-5247E8A2B6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5046970"/>
              </p:ext>
            </p:extLst>
          </p:nvPr>
        </p:nvGraphicFramePr>
        <p:xfrm>
          <a:off x="8501064" y="4200525"/>
          <a:ext cx="4442050" cy="2600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5FA11AE-A88F-4238-A0B6-DD50A99F7085}"/>
              </a:ext>
            </a:extLst>
          </p:cNvPr>
          <p:cNvSpPr/>
          <p:nvPr/>
        </p:nvSpPr>
        <p:spPr>
          <a:xfrm>
            <a:off x="6700752" y="6155493"/>
            <a:ext cx="2911641" cy="645205"/>
          </a:xfrm>
          <a:prstGeom prst="wedgeEllipseCallout">
            <a:avLst>
              <a:gd name="adj1" fmla="val -1891"/>
              <a:gd name="adj2" fmla="val -9721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 really like the fact that I don’t have to hide myself or pretend that I am ‘normal’.”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E1B20E4C-B80A-4316-9048-A71D4F9E14CB}"/>
              </a:ext>
            </a:extLst>
          </p:cNvPr>
          <p:cNvSpPr/>
          <p:nvPr/>
        </p:nvSpPr>
        <p:spPr>
          <a:xfrm>
            <a:off x="5359631" y="4929397"/>
            <a:ext cx="1042536" cy="1641255"/>
          </a:xfrm>
          <a:prstGeom prst="wedgeRectCallout">
            <a:avLst>
              <a:gd name="adj1" fmla="val 65352"/>
              <a:gd name="adj2" fmla="val -17439"/>
            </a:avLst>
          </a:prstGeom>
          <a:solidFill>
            <a:schemeClr val="bg1"/>
          </a:solidFill>
          <a:ln>
            <a:solidFill>
              <a:srgbClr val="AE2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“Amazing, supportive, informative, with Teams chat I feel I can obtain support at any time.”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AA4B43EE-448D-4B4C-BE20-FA5808BE21F1}"/>
              </a:ext>
            </a:extLst>
          </p:cNvPr>
          <p:cNvSpPr/>
          <p:nvPr/>
        </p:nvSpPr>
        <p:spPr>
          <a:xfrm>
            <a:off x="5580281" y="3183250"/>
            <a:ext cx="1343961" cy="860312"/>
          </a:xfrm>
          <a:prstGeom prst="wedgeRoundRectCallout">
            <a:avLst>
              <a:gd name="adj1" fmla="val -1204"/>
              <a:gd name="adj2" fmla="val 7496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“Really supportive and so much useful information.”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88DBA42-DC6D-4150-A45A-752CD9FD7C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863" y="1554451"/>
            <a:ext cx="5045444" cy="256090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3F3B06A-3302-4228-832F-E96950959D8A}"/>
              </a:ext>
            </a:extLst>
          </p:cNvPr>
          <p:cNvSpPr txBox="1"/>
          <p:nvPr/>
        </p:nvSpPr>
        <p:spPr>
          <a:xfrm>
            <a:off x="3110140" y="4166897"/>
            <a:ext cx="22286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34"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</a:p>
          <a:p>
            <a:pPr marL="171450" indent="-171450" defTabSz="1219034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grown by almost 400% </a:t>
            </a:r>
          </a:p>
          <a:p>
            <a:pPr marL="171450" indent="-171450" defTabSz="1219034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continues to achieve and exceed the aim</a:t>
            </a:r>
          </a:p>
          <a:p>
            <a:pPr marL="171450" indent="-171450" defTabSz="1219034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spotlight sessions have a membership of 44 people regularly attending.</a:t>
            </a:r>
          </a:p>
          <a:p>
            <a:pPr defTabSz="1219034">
              <a:defRPr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034"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introduced a series of measures designed to give a robust structure to the network ensuring sustainability and support.</a:t>
            </a:r>
          </a:p>
          <a:p>
            <a:endParaRPr lang="en-GB" sz="1200" dirty="0"/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C0A0D69F-6955-466B-9FC3-7A0A4658349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1932" y="4375096"/>
          <a:ext cx="3163987" cy="2279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61CDF12-69C9-47F7-80F6-84B898C473C6}"/>
              </a:ext>
            </a:extLst>
          </p:cNvPr>
          <p:cNvSpPr txBox="1"/>
          <p:nvPr/>
        </p:nvSpPr>
        <p:spPr>
          <a:xfrm>
            <a:off x="-31100" y="1346250"/>
            <a:ext cx="2329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problems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7BCBC82-9B39-4F2F-8A98-0FFB5EFC4B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84795" y="1387933"/>
            <a:ext cx="5164729" cy="26998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3079A53-E8B6-489D-B10A-34B6804FDA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178032" y="17321"/>
            <a:ext cx="1953095" cy="6172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718DF5C-FD1B-4BA6-8FA7-1B2A6F492F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872" y="89063"/>
            <a:ext cx="588315" cy="5098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184F2FE-07B7-4190-943A-D3B7D66BF0F4}"/>
              </a:ext>
            </a:extLst>
          </p:cNvPr>
          <p:cNvSpPr txBox="1"/>
          <p:nvPr/>
        </p:nvSpPr>
        <p:spPr>
          <a:xfrm>
            <a:off x="5465096" y="1370452"/>
            <a:ext cx="1874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a strategy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6151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283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Ellis Peter</dc:creator>
  <cp:lastModifiedBy>Barlow Jane</cp:lastModifiedBy>
  <cp:revision>9</cp:revision>
  <dcterms:created xsi:type="dcterms:W3CDTF">2025-03-21T16:06:57Z</dcterms:created>
  <dcterms:modified xsi:type="dcterms:W3CDTF">2025-04-01T14:49:56Z</dcterms:modified>
</cp:coreProperties>
</file>