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9" r:id="rId2"/>
  </p:sldIdLst>
  <p:sldSz cx="6858000" cy="9906000" type="A4"/>
  <p:notesSz cx="6881813" cy="97107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B686"/>
    <a:srgbClr val="F3765A"/>
    <a:srgbClr val="FFC9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585CAE-C4A0-4A66-ADF6-8DFABEE34F3A}" v="220" dt="2022-02-25T04:31:26.404"/>
  </p1510:revLst>
</p1510:revInfo>
</file>

<file path=ppt/tableStyles.xml><?xml version="1.0" encoding="utf-8"?>
<a:tblStyleLst xmlns:a="http://schemas.openxmlformats.org/drawingml/2006/main" def="{5C22544A-7EE6-4342-B048-85BDC9FD1C3A}">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73" d="100"/>
          <a:sy n="73" d="100"/>
        </p:scale>
        <p:origin x="1614" y="84"/>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sz="900" dirty="0"/>
              <a:t>What would make</a:t>
            </a:r>
            <a:r>
              <a:rPr lang="en-GB" sz="900" baseline="0" dirty="0"/>
              <a:t> your working day better?</a:t>
            </a:r>
            <a:endParaRPr lang="en-GB" sz="900" dirty="0"/>
          </a:p>
        </c:rich>
      </c:tx>
      <c:layout>
        <c:manualLayout>
          <c:xMode val="edge"/>
          <c:yMode val="edge"/>
          <c:x val="0.12839696132227224"/>
          <c:y val="5.4539275026410754E-2"/>
        </c:manualLayout>
      </c:layout>
      <c:overlay val="0"/>
    </c:title>
    <c:autoTitleDeleted val="0"/>
    <c:plotArea>
      <c:layout/>
      <c:pieChart>
        <c:varyColors val="1"/>
        <c:ser>
          <c:idx val="0"/>
          <c:order val="0"/>
          <c:tx>
            <c:strRef>
              <c:f>Sheet1!$B$1</c:f>
              <c:strCache>
                <c:ptCount val="1"/>
                <c:pt idx="0">
                  <c:v>Series 1</c:v>
                </c:pt>
              </c:strCache>
            </c:strRef>
          </c:tx>
          <c:cat>
            <c:strRef>
              <c:f>Sheet1!$A$2:$A$5</c:f>
              <c:strCache>
                <c:ptCount val="4"/>
                <c:pt idx="0">
                  <c:v>Staff snacks</c:v>
                </c:pt>
                <c:pt idx="1">
                  <c:v>Staff stationery</c:v>
                </c:pt>
                <c:pt idx="2">
                  <c:v>Recognition</c:v>
                </c:pt>
                <c:pt idx="3">
                  <c:v>Other</c:v>
                </c:pt>
              </c:strCache>
            </c:strRef>
          </c:cat>
          <c:val>
            <c:numRef>
              <c:f>Sheet1!$B$2:$B$5</c:f>
              <c:numCache>
                <c:formatCode>General</c:formatCode>
                <c:ptCount val="4"/>
                <c:pt idx="0">
                  <c:v>3</c:v>
                </c:pt>
                <c:pt idx="1">
                  <c:v>1</c:v>
                </c:pt>
                <c:pt idx="2">
                  <c:v>3</c:v>
                </c:pt>
                <c:pt idx="3">
                  <c:v>0</c:v>
                </c:pt>
              </c:numCache>
            </c:numRef>
          </c:val>
          <c:extLst>
            <c:ext xmlns:c16="http://schemas.microsoft.com/office/drawing/2014/chart" uri="{C3380CC4-5D6E-409C-BE32-E72D297353CC}">
              <c16:uniqueId val="{00000000-2326-4FED-B568-61BA97D747C5}"/>
            </c:ext>
          </c:extLst>
        </c:ser>
        <c:ser>
          <c:idx val="1"/>
          <c:order val="1"/>
          <c:tx>
            <c:strRef>
              <c:f>Sheet1!$C$1</c:f>
              <c:strCache>
                <c:ptCount val="1"/>
                <c:pt idx="0">
                  <c:v>Series 2</c:v>
                </c:pt>
              </c:strCache>
            </c:strRef>
          </c:tx>
          <c:cat>
            <c:strRef>
              <c:f>Sheet1!$A$2:$A$5</c:f>
              <c:strCache>
                <c:ptCount val="4"/>
                <c:pt idx="0">
                  <c:v>Staff snacks</c:v>
                </c:pt>
                <c:pt idx="1">
                  <c:v>Staff stationery</c:v>
                </c:pt>
                <c:pt idx="2">
                  <c:v>Recognition</c:v>
                </c:pt>
                <c:pt idx="3">
                  <c:v>Other</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2326-4FED-B568-61BA97D747C5}"/>
            </c:ext>
          </c:extLst>
        </c:ser>
        <c:ser>
          <c:idx val="2"/>
          <c:order val="2"/>
          <c:tx>
            <c:strRef>
              <c:f>Sheet1!$D$1</c:f>
              <c:strCache>
                <c:ptCount val="1"/>
                <c:pt idx="0">
                  <c:v>Series 3</c:v>
                </c:pt>
              </c:strCache>
            </c:strRef>
          </c:tx>
          <c:cat>
            <c:strRef>
              <c:f>Sheet1!$A$2:$A$5</c:f>
              <c:strCache>
                <c:ptCount val="4"/>
                <c:pt idx="0">
                  <c:v>Staff snacks</c:v>
                </c:pt>
                <c:pt idx="1">
                  <c:v>Staff stationery</c:v>
                </c:pt>
                <c:pt idx="2">
                  <c:v>Recognition</c:v>
                </c:pt>
                <c:pt idx="3">
                  <c:v>Other</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2326-4FED-B568-61BA97D747C5}"/>
            </c:ext>
          </c:extLst>
        </c:ser>
        <c:dLbls>
          <c:showLegendKey val="0"/>
          <c:showVal val="0"/>
          <c:showCatName val="0"/>
          <c:showSerName val="0"/>
          <c:showPercent val="0"/>
          <c:showBubbleSize val="0"/>
          <c:showLeaderLines val="1"/>
        </c:dLbls>
        <c:firstSliceAng val="0"/>
      </c:pieChart>
    </c:plotArea>
    <c:legend>
      <c:legendPos val="r"/>
      <c:legendEntry>
        <c:idx val="0"/>
        <c:txPr>
          <a:bodyPr/>
          <a:lstStyle/>
          <a:p>
            <a:pPr>
              <a:defRPr sz="700"/>
            </a:pPr>
            <a:endParaRPr lang="en-US"/>
          </a:p>
        </c:txPr>
      </c:legendEntry>
      <c:legendEntry>
        <c:idx val="1"/>
        <c:txPr>
          <a:bodyPr/>
          <a:lstStyle/>
          <a:p>
            <a:pPr>
              <a:defRPr sz="700"/>
            </a:pPr>
            <a:endParaRPr lang="en-US"/>
          </a:p>
        </c:txPr>
      </c:legendEntry>
      <c:legendEntry>
        <c:idx val="2"/>
        <c:txPr>
          <a:bodyPr/>
          <a:lstStyle/>
          <a:p>
            <a:pPr>
              <a:defRPr sz="700"/>
            </a:pPr>
            <a:endParaRPr lang="en-US"/>
          </a:p>
        </c:txPr>
      </c:legendEntry>
      <c:legendEntry>
        <c:idx val="3"/>
        <c:txPr>
          <a:bodyPr/>
          <a:lstStyle/>
          <a:p>
            <a:pPr>
              <a:defRPr sz="700"/>
            </a:pPr>
            <a:endParaRPr lang="en-US"/>
          </a:p>
        </c:txPr>
      </c:legendEntry>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xPr>
        <a:bodyPr/>
        <a:lstStyle/>
        <a:p>
          <a:pPr>
            <a:defRPr sz="900"/>
          </a:pPr>
          <a:endParaRPr lang="en-US"/>
        </a:p>
      </c:txPr>
    </c:title>
    <c:autoTitleDeleted val="0"/>
    <c:plotArea>
      <c:layout/>
      <c:pieChart>
        <c:varyColors val="1"/>
        <c:ser>
          <c:idx val="0"/>
          <c:order val="0"/>
          <c:tx>
            <c:strRef>
              <c:f>Sheet1!$B$1</c:f>
              <c:strCache>
                <c:ptCount val="1"/>
                <c:pt idx="0">
                  <c:v>What makes you feel most recognised?</c:v>
                </c:pt>
              </c:strCache>
            </c:strRef>
          </c:tx>
          <c:cat>
            <c:strRef>
              <c:f>Sheet1!$A$2:$A$5</c:f>
              <c:strCache>
                <c:ptCount val="4"/>
                <c:pt idx="0">
                  <c:v>Appreciation posts</c:v>
                </c:pt>
                <c:pt idx="1">
                  <c:v>Monthly awards</c:v>
                </c:pt>
                <c:pt idx="2">
                  <c:v>Extra Break Time</c:v>
                </c:pt>
                <c:pt idx="3">
                  <c:v>Other</c:v>
                </c:pt>
              </c:strCache>
            </c:strRef>
          </c:cat>
          <c:val>
            <c:numRef>
              <c:f>Sheet1!$B$2:$B$5</c:f>
              <c:numCache>
                <c:formatCode>General</c:formatCode>
                <c:ptCount val="4"/>
                <c:pt idx="0">
                  <c:v>1</c:v>
                </c:pt>
                <c:pt idx="1">
                  <c:v>2</c:v>
                </c:pt>
                <c:pt idx="2">
                  <c:v>2</c:v>
                </c:pt>
                <c:pt idx="3">
                  <c:v>2</c:v>
                </c:pt>
              </c:numCache>
            </c:numRef>
          </c:val>
          <c:extLst>
            <c:ext xmlns:c16="http://schemas.microsoft.com/office/drawing/2014/chart" uri="{C3380CC4-5D6E-409C-BE32-E72D297353CC}">
              <c16:uniqueId val="{00000000-2813-4A6C-8541-2AC0F99673DD}"/>
            </c:ext>
          </c:extLst>
        </c:ser>
        <c:dLbls>
          <c:showLegendKey val="0"/>
          <c:showVal val="0"/>
          <c:showCatName val="0"/>
          <c:showSerName val="0"/>
          <c:showPercent val="0"/>
          <c:showBubbleSize val="0"/>
          <c:showLeaderLines val="1"/>
        </c:dLbls>
        <c:firstSliceAng val="0"/>
      </c:pieChart>
    </c:plotArea>
    <c:legend>
      <c:legendPos val="r"/>
      <c:legendEntry>
        <c:idx val="0"/>
        <c:txPr>
          <a:bodyPr/>
          <a:lstStyle/>
          <a:p>
            <a:pPr>
              <a:defRPr sz="700"/>
            </a:pPr>
            <a:endParaRPr lang="en-US"/>
          </a:p>
        </c:txPr>
      </c:legendEntry>
      <c:legendEntry>
        <c:idx val="1"/>
        <c:txPr>
          <a:bodyPr/>
          <a:lstStyle/>
          <a:p>
            <a:pPr>
              <a:defRPr sz="700"/>
            </a:pPr>
            <a:endParaRPr lang="en-US"/>
          </a:p>
        </c:txPr>
      </c:legendEntry>
      <c:legendEntry>
        <c:idx val="2"/>
        <c:txPr>
          <a:bodyPr/>
          <a:lstStyle/>
          <a:p>
            <a:pPr>
              <a:defRPr sz="700"/>
            </a:pPr>
            <a:endParaRPr lang="en-US"/>
          </a:p>
        </c:txPr>
      </c:legendEntry>
      <c:legendEntry>
        <c:idx val="3"/>
        <c:txPr>
          <a:bodyPr/>
          <a:lstStyle/>
          <a:p>
            <a:pPr>
              <a:defRPr sz="700"/>
            </a:pPr>
            <a:endParaRPr lang="en-US"/>
          </a:p>
        </c:txPr>
      </c:legendEntry>
      <c:overlay val="0"/>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87223"/>
          </a:xfrm>
          <a:prstGeom prst="rect">
            <a:avLst/>
          </a:prstGeom>
        </p:spPr>
        <p:txBody>
          <a:bodyPr vert="horz" lIns="94814" tIns="47407" rIns="94814" bIns="47407" rtlCol="0"/>
          <a:lstStyle>
            <a:lvl1pPr algn="l">
              <a:defRPr sz="1200"/>
            </a:lvl1pPr>
          </a:lstStyle>
          <a:p>
            <a:endParaRPr lang="en-GB"/>
          </a:p>
        </p:txBody>
      </p:sp>
      <p:sp>
        <p:nvSpPr>
          <p:cNvPr id="3" name="Date Placeholder 2"/>
          <p:cNvSpPr>
            <a:spLocks noGrp="1"/>
          </p:cNvSpPr>
          <p:nvPr>
            <p:ph type="dt" idx="1"/>
          </p:nvPr>
        </p:nvSpPr>
        <p:spPr>
          <a:xfrm>
            <a:off x="3898102" y="0"/>
            <a:ext cx="2982119" cy="487223"/>
          </a:xfrm>
          <a:prstGeom prst="rect">
            <a:avLst/>
          </a:prstGeom>
        </p:spPr>
        <p:txBody>
          <a:bodyPr vert="horz" lIns="94814" tIns="47407" rIns="94814" bIns="47407" rtlCol="0"/>
          <a:lstStyle>
            <a:lvl1pPr algn="r">
              <a:defRPr sz="1200"/>
            </a:lvl1pPr>
          </a:lstStyle>
          <a:p>
            <a:fld id="{436C9E10-92A9-44E6-8A30-A259B0F96882}" type="datetimeFigureOut">
              <a:rPr lang="en-GB" smtClean="0"/>
              <a:pPr/>
              <a:t>05/07/2022</a:t>
            </a:fld>
            <a:endParaRPr lang="en-GB"/>
          </a:p>
        </p:txBody>
      </p:sp>
      <p:sp>
        <p:nvSpPr>
          <p:cNvPr id="4" name="Slide Image Placeholder 3"/>
          <p:cNvSpPr>
            <a:spLocks noGrp="1" noRot="1" noChangeAspect="1"/>
          </p:cNvSpPr>
          <p:nvPr>
            <p:ph type="sldImg" idx="2"/>
          </p:nvPr>
        </p:nvSpPr>
        <p:spPr>
          <a:xfrm>
            <a:off x="2308225" y="1214438"/>
            <a:ext cx="2265363" cy="3276600"/>
          </a:xfrm>
          <a:prstGeom prst="rect">
            <a:avLst/>
          </a:prstGeom>
          <a:noFill/>
          <a:ln w="12700">
            <a:solidFill>
              <a:prstClr val="black"/>
            </a:solidFill>
          </a:ln>
        </p:spPr>
        <p:txBody>
          <a:bodyPr vert="horz" lIns="94814" tIns="47407" rIns="94814" bIns="47407" rtlCol="0" anchor="ctr"/>
          <a:lstStyle/>
          <a:p>
            <a:endParaRPr lang="en-GB"/>
          </a:p>
        </p:txBody>
      </p:sp>
      <p:sp>
        <p:nvSpPr>
          <p:cNvPr id="5" name="Notes Placeholder 4"/>
          <p:cNvSpPr>
            <a:spLocks noGrp="1"/>
          </p:cNvSpPr>
          <p:nvPr>
            <p:ph type="body" sz="quarter" idx="3"/>
          </p:nvPr>
        </p:nvSpPr>
        <p:spPr>
          <a:xfrm>
            <a:off x="688182" y="4673293"/>
            <a:ext cx="5505450" cy="3823603"/>
          </a:xfrm>
          <a:prstGeom prst="rect">
            <a:avLst/>
          </a:prstGeom>
        </p:spPr>
        <p:txBody>
          <a:bodyPr vert="horz" lIns="94814" tIns="47407" rIns="94814" bIns="4740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223516"/>
            <a:ext cx="2982119" cy="487222"/>
          </a:xfrm>
          <a:prstGeom prst="rect">
            <a:avLst/>
          </a:prstGeom>
        </p:spPr>
        <p:txBody>
          <a:bodyPr vert="horz" lIns="94814" tIns="47407" rIns="94814" bIns="47407" rtlCol="0" anchor="b"/>
          <a:lstStyle>
            <a:lvl1pPr algn="l">
              <a:defRPr sz="1200"/>
            </a:lvl1pPr>
          </a:lstStyle>
          <a:p>
            <a:endParaRPr lang="en-GB"/>
          </a:p>
        </p:txBody>
      </p:sp>
      <p:sp>
        <p:nvSpPr>
          <p:cNvPr id="7" name="Slide Number Placeholder 6"/>
          <p:cNvSpPr>
            <a:spLocks noGrp="1"/>
          </p:cNvSpPr>
          <p:nvPr>
            <p:ph type="sldNum" sz="quarter" idx="5"/>
          </p:nvPr>
        </p:nvSpPr>
        <p:spPr>
          <a:xfrm>
            <a:off x="3898102" y="9223516"/>
            <a:ext cx="2982119" cy="487222"/>
          </a:xfrm>
          <a:prstGeom prst="rect">
            <a:avLst/>
          </a:prstGeom>
        </p:spPr>
        <p:txBody>
          <a:bodyPr vert="horz" lIns="94814" tIns="47407" rIns="94814" bIns="47407" rtlCol="0" anchor="b"/>
          <a:lstStyle>
            <a:lvl1pPr algn="r">
              <a:defRPr sz="1200"/>
            </a:lvl1pPr>
          </a:lstStyle>
          <a:p>
            <a:fld id="{3510E815-F67C-4463-B375-E0A87FD5E197}" type="slidenum">
              <a:rPr lang="en-GB" smtClean="0"/>
              <a:pPr/>
              <a:t>‹#›</a:t>
            </a:fld>
            <a:endParaRPr lang="en-GB"/>
          </a:p>
        </p:txBody>
      </p:sp>
    </p:spTree>
    <p:extLst>
      <p:ext uri="{BB962C8B-B14F-4D97-AF65-F5344CB8AC3E}">
        <p14:creationId xmlns:p14="http://schemas.microsoft.com/office/powerpoint/2010/main" val="3006482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E770DB-C8EB-1A4F-AECF-FD1D805CE5D6}" type="slidenum">
              <a:rPr lang="en-US" smtClean="0"/>
              <a:pPr/>
              <a:t>1</a:t>
            </a:fld>
            <a:endParaRPr lang="en-US"/>
          </a:p>
        </p:txBody>
      </p:sp>
    </p:spTree>
    <p:extLst>
      <p:ext uri="{BB962C8B-B14F-4D97-AF65-F5344CB8AC3E}">
        <p14:creationId xmlns:p14="http://schemas.microsoft.com/office/powerpoint/2010/main" val="17454435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7.jpeg"/><Relationship Id="rId4" Type="http://schemas.openxmlformats.org/officeDocument/2006/relationships/image" Target="../media/image3.jpe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CBA97-1CD7-4FA7-89B6-C5F86EE675D6}"/>
              </a:ext>
            </a:extLst>
          </p:cNvPr>
          <p:cNvSpPr>
            <a:spLocks noGrp="1"/>
          </p:cNvSpPr>
          <p:nvPr>
            <p:ph type="ctrTitle"/>
          </p:nvPr>
        </p:nvSpPr>
        <p:spPr>
          <a:xfrm>
            <a:off x="2817547" y="1621191"/>
            <a:ext cx="3183205" cy="3448756"/>
          </a:xfrm>
        </p:spPr>
        <p:txBody>
          <a:bodyPr anchor="b"/>
          <a:lstStyle>
            <a:lvl1pPr algn="ctr">
              <a:defRPr sz="8666">
                <a:solidFill>
                  <a:srgbClr val="002060"/>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11494E83-FFC5-412B-A22A-6F45B0121674}"/>
              </a:ext>
            </a:extLst>
          </p:cNvPr>
          <p:cNvSpPr>
            <a:spLocks noGrp="1"/>
          </p:cNvSpPr>
          <p:nvPr>
            <p:ph type="subTitle" idx="1"/>
          </p:nvPr>
        </p:nvSpPr>
        <p:spPr>
          <a:xfrm>
            <a:off x="2817547" y="6313350"/>
            <a:ext cx="3183205" cy="1260795"/>
          </a:xfrm>
        </p:spPr>
        <p:txBody>
          <a:bodyPr/>
          <a:lstStyle>
            <a:lvl1pPr marL="0" indent="0" algn="ctr">
              <a:buNone/>
              <a:defRPr sz="3467">
                <a:solidFill>
                  <a:srgbClr val="002060"/>
                </a:solidFill>
              </a:defRPr>
            </a:lvl1pPr>
            <a:lvl2pPr marL="660364" indent="0" algn="ctr">
              <a:buNone/>
              <a:defRPr sz="2889"/>
            </a:lvl2pPr>
            <a:lvl3pPr marL="1320726" indent="0" algn="ctr">
              <a:buNone/>
              <a:defRPr sz="2600"/>
            </a:lvl3pPr>
            <a:lvl4pPr marL="1981090" indent="0" algn="ctr">
              <a:buNone/>
              <a:defRPr sz="2311"/>
            </a:lvl4pPr>
            <a:lvl5pPr marL="2641452" indent="0" algn="ctr">
              <a:buNone/>
              <a:defRPr sz="2311"/>
            </a:lvl5pPr>
            <a:lvl6pPr marL="3301816" indent="0" algn="ctr">
              <a:buNone/>
              <a:defRPr sz="2311"/>
            </a:lvl6pPr>
            <a:lvl7pPr marL="3962178" indent="0" algn="ctr">
              <a:buNone/>
              <a:defRPr sz="2311"/>
            </a:lvl7pPr>
            <a:lvl8pPr marL="4622542" indent="0" algn="ctr">
              <a:buNone/>
              <a:defRPr sz="2311"/>
            </a:lvl8pPr>
            <a:lvl9pPr marL="5282906" indent="0" algn="ctr">
              <a:buNone/>
              <a:defRPr sz="2311"/>
            </a:lvl9pPr>
          </a:lstStyle>
          <a:p>
            <a:r>
              <a:rPr lang="en-US"/>
              <a:t>Click to edit Master subtitle style</a:t>
            </a:r>
            <a:endParaRPr lang="en-GB" dirty="0"/>
          </a:p>
        </p:txBody>
      </p:sp>
      <p:sp>
        <p:nvSpPr>
          <p:cNvPr id="7" name="Rectangle 6">
            <a:extLst>
              <a:ext uri="{FF2B5EF4-FFF2-40B4-BE49-F238E27FC236}">
                <a16:creationId xmlns:a16="http://schemas.microsoft.com/office/drawing/2014/main" id="{140C6400-07A5-43BC-B2C4-6851E91E3D6A}"/>
              </a:ext>
            </a:extLst>
          </p:cNvPr>
          <p:cNvSpPr/>
          <p:nvPr userDrawn="1"/>
        </p:nvSpPr>
        <p:spPr>
          <a:xfrm>
            <a:off x="1" y="0"/>
            <a:ext cx="1970773" cy="9906000"/>
          </a:xfrm>
          <a:prstGeom prst="rect">
            <a:avLst/>
          </a:prstGeom>
          <a:solidFill>
            <a:srgbClr val="1EB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00"/>
          </a:p>
        </p:txBody>
      </p:sp>
      <p:pic>
        <p:nvPicPr>
          <p:cNvPr id="8" name="Picture 7">
            <a:extLst>
              <a:ext uri="{FF2B5EF4-FFF2-40B4-BE49-F238E27FC236}">
                <a16:creationId xmlns:a16="http://schemas.microsoft.com/office/drawing/2014/main" id="{1AABEEFF-70E8-4EE5-A21B-7920ECE12FC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0605" y="6313359"/>
            <a:ext cx="1723041" cy="2650727"/>
          </a:xfrm>
          <a:prstGeom prst="rect">
            <a:avLst/>
          </a:prstGeom>
        </p:spPr>
      </p:pic>
    </p:spTree>
    <p:extLst>
      <p:ext uri="{BB962C8B-B14F-4D97-AF65-F5344CB8AC3E}">
        <p14:creationId xmlns:p14="http://schemas.microsoft.com/office/powerpoint/2010/main" val="4002757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B6274-A46B-4717-82D0-F4DE8E809638}"/>
              </a:ext>
            </a:extLst>
          </p:cNvPr>
          <p:cNvSpPr>
            <a:spLocks noGrp="1"/>
          </p:cNvSpPr>
          <p:nvPr>
            <p:ph type="title"/>
          </p:nvPr>
        </p:nvSpPr>
        <p:spPr>
          <a:xfrm>
            <a:off x="936655" y="527406"/>
            <a:ext cx="5449859" cy="1623543"/>
          </a:xfrm>
        </p:spPr>
        <p:txBody>
          <a:bodyPr/>
          <a:lstStyle>
            <a:lvl1pPr>
              <a:defRPr>
                <a:solidFill>
                  <a:schemeClr val="bg2"/>
                </a:solidFill>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C34290C4-EAF8-4587-B0A4-40BC40DE548D}"/>
              </a:ext>
            </a:extLst>
          </p:cNvPr>
          <p:cNvSpPr>
            <a:spLocks noGrp="1"/>
          </p:cNvSpPr>
          <p:nvPr>
            <p:ph idx="1"/>
          </p:nvPr>
        </p:nvSpPr>
        <p:spPr>
          <a:xfrm>
            <a:off x="936655" y="2637017"/>
            <a:ext cx="5449859" cy="5329496"/>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9" name="Picture 8" descr="A picture containing object, candelabrum&#10;&#10;Description automatically generated">
            <a:extLst>
              <a:ext uri="{FF2B5EF4-FFF2-40B4-BE49-F238E27FC236}">
                <a16:creationId xmlns:a16="http://schemas.microsoft.com/office/drawing/2014/main" id="{FB363B74-76A0-4393-9EA4-6E693E83848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05" y="7737783"/>
            <a:ext cx="698442" cy="1969512"/>
          </a:xfrm>
          <a:prstGeom prst="rect">
            <a:avLst/>
          </a:prstGeom>
        </p:spPr>
      </p:pic>
    </p:spTree>
    <p:extLst>
      <p:ext uri="{BB962C8B-B14F-4D97-AF65-F5344CB8AC3E}">
        <p14:creationId xmlns:p14="http://schemas.microsoft.com/office/powerpoint/2010/main" val="3013041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D2F7F-6AF6-41A8-9DC7-2AAA86659519}"/>
              </a:ext>
            </a:extLst>
          </p:cNvPr>
          <p:cNvSpPr>
            <a:spLocks noGrp="1"/>
          </p:cNvSpPr>
          <p:nvPr>
            <p:ph type="title"/>
          </p:nvPr>
        </p:nvSpPr>
        <p:spPr>
          <a:xfrm>
            <a:off x="1131567" y="527409"/>
            <a:ext cx="5081692" cy="1914702"/>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FF434C12-1DDE-4C59-AAFD-47C1E1379419}"/>
              </a:ext>
            </a:extLst>
          </p:cNvPr>
          <p:cNvSpPr>
            <a:spLocks noGrp="1"/>
          </p:cNvSpPr>
          <p:nvPr>
            <p:ph sz="half" idx="1"/>
          </p:nvPr>
        </p:nvSpPr>
        <p:spPr>
          <a:xfrm>
            <a:off x="1131566" y="2637014"/>
            <a:ext cx="2449484"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ED1E3A9E-3ED9-4DBF-8B33-5273B9D78D59}"/>
              </a:ext>
            </a:extLst>
          </p:cNvPr>
          <p:cNvSpPr>
            <a:spLocks noGrp="1"/>
          </p:cNvSpPr>
          <p:nvPr>
            <p:ph sz="half" idx="2"/>
          </p:nvPr>
        </p:nvSpPr>
        <p:spPr>
          <a:xfrm>
            <a:off x="3763775" y="2637014"/>
            <a:ext cx="2449484"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Rectangle 7">
            <a:extLst>
              <a:ext uri="{FF2B5EF4-FFF2-40B4-BE49-F238E27FC236}">
                <a16:creationId xmlns:a16="http://schemas.microsoft.com/office/drawing/2014/main" id="{C508789A-4B10-418A-9564-BD53523D1A00}"/>
              </a:ext>
            </a:extLst>
          </p:cNvPr>
          <p:cNvSpPr/>
          <p:nvPr userDrawn="1"/>
        </p:nvSpPr>
        <p:spPr>
          <a:xfrm>
            <a:off x="0" y="0"/>
            <a:ext cx="857250" cy="990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00"/>
          </a:p>
        </p:txBody>
      </p:sp>
      <p:pic>
        <p:nvPicPr>
          <p:cNvPr id="9" name="Picture 8" descr="A picture containing object, candelabrum&#10;&#10;Description automatically generated">
            <a:extLst>
              <a:ext uri="{FF2B5EF4-FFF2-40B4-BE49-F238E27FC236}">
                <a16:creationId xmlns:a16="http://schemas.microsoft.com/office/drawing/2014/main" id="{D07DDBA0-D022-40C6-82AF-97C1412DECA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05" y="7737783"/>
            <a:ext cx="698442" cy="1969512"/>
          </a:xfrm>
          <a:prstGeom prst="rect">
            <a:avLst/>
          </a:prstGeom>
        </p:spPr>
      </p:pic>
    </p:spTree>
    <p:extLst>
      <p:ext uri="{BB962C8B-B14F-4D97-AF65-F5344CB8AC3E}">
        <p14:creationId xmlns:p14="http://schemas.microsoft.com/office/powerpoint/2010/main" val="9239882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D2F7F-6AF6-41A8-9DC7-2AAA86659519}"/>
              </a:ext>
            </a:extLst>
          </p:cNvPr>
          <p:cNvSpPr>
            <a:spLocks noGrp="1"/>
          </p:cNvSpPr>
          <p:nvPr>
            <p:ph type="title"/>
          </p:nvPr>
        </p:nvSpPr>
        <p:spPr>
          <a:xfrm>
            <a:off x="1131567" y="527409"/>
            <a:ext cx="5081692" cy="1914702"/>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FF434C12-1DDE-4C59-AAFD-47C1E1379419}"/>
              </a:ext>
            </a:extLst>
          </p:cNvPr>
          <p:cNvSpPr>
            <a:spLocks noGrp="1"/>
          </p:cNvSpPr>
          <p:nvPr>
            <p:ph sz="half" idx="1"/>
          </p:nvPr>
        </p:nvSpPr>
        <p:spPr>
          <a:xfrm>
            <a:off x="1131566" y="2637014"/>
            <a:ext cx="2449484"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ED1E3A9E-3ED9-4DBF-8B33-5273B9D78D59}"/>
              </a:ext>
            </a:extLst>
          </p:cNvPr>
          <p:cNvSpPr>
            <a:spLocks noGrp="1"/>
          </p:cNvSpPr>
          <p:nvPr>
            <p:ph sz="half" idx="2"/>
          </p:nvPr>
        </p:nvSpPr>
        <p:spPr>
          <a:xfrm>
            <a:off x="3763775" y="2637014"/>
            <a:ext cx="2449484"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Rectangle 7">
            <a:extLst>
              <a:ext uri="{FF2B5EF4-FFF2-40B4-BE49-F238E27FC236}">
                <a16:creationId xmlns:a16="http://schemas.microsoft.com/office/drawing/2014/main" id="{C508789A-4B10-418A-9564-BD53523D1A00}"/>
              </a:ext>
            </a:extLst>
          </p:cNvPr>
          <p:cNvSpPr/>
          <p:nvPr userDrawn="1"/>
        </p:nvSpPr>
        <p:spPr>
          <a:xfrm>
            <a:off x="0" y="0"/>
            <a:ext cx="857250" cy="990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00"/>
          </a:p>
        </p:txBody>
      </p:sp>
      <p:pic>
        <p:nvPicPr>
          <p:cNvPr id="9" name="Picture 8" descr="A picture containing object, candelabrum&#10;&#10;Description automatically generated">
            <a:extLst>
              <a:ext uri="{FF2B5EF4-FFF2-40B4-BE49-F238E27FC236}">
                <a16:creationId xmlns:a16="http://schemas.microsoft.com/office/drawing/2014/main" id="{D07DDBA0-D022-40C6-82AF-97C1412DECA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05" y="7737783"/>
            <a:ext cx="698442" cy="1969512"/>
          </a:xfrm>
          <a:prstGeom prst="rect">
            <a:avLst/>
          </a:prstGeom>
        </p:spPr>
      </p:pic>
    </p:spTree>
    <p:extLst>
      <p:ext uri="{BB962C8B-B14F-4D97-AF65-F5344CB8AC3E}">
        <p14:creationId xmlns:p14="http://schemas.microsoft.com/office/powerpoint/2010/main" val="32505984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D2F7F-6AF6-41A8-9DC7-2AAA86659519}"/>
              </a:ext>
            </a:extLst>
          </p:cNvPr>
          <p:cNvSpPr>
            <a:spLocks noGrp="1"/>
          </p:cNvSpPr>
          <p:nvPr>
            <p:ph type="title"/>
          </p:nvPr>
        </p:nvSpPr>
        <p:spPr>
          <a:xfrm>
            <a:off x="1131567" y="527409"/>
            <a:ext cx="5081692" cy="1914702"/>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FF434C12-1DDE-4C59-AAFD-47C1E1379419}"/>
              </a:ext>
            </a:extLst>
          </p:cNvPr>
          <p:cNvSpPr>
            <a:spLocks noGrp="1"/>
          </p:cNvSpPr>
          <p:nvPr>
            <p:ph sz="half" idx="1"/>
          </p:nvPr>
        </p:nvSpPr>
        <p:spPr>
          <a:xfrm>
            <a:off x="1131566" y="2637014"/>
            <a:ext cx="2449484"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ED1E3A9E-3ED9-4DBF-8B33-5273B9D78D59}"/>
              </a:ext>
            </a:extLst>
          </p:cNvPr>
          <p:cNvSpPr>
            <a:spLocks noGrp="1"/>
          </p:cNvSpPr>
          <p:nvPr>
            <p:ph sz="half" idx="2"/>
          </p:nvPr>
        </p:nvSpPr>
        <p:spPr>
          <a:xfrm>
            <a:off x="3763775" y="2637014"/>
            <a:ext cx="2449484"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Rectangle 7">
            <a:extLst>
              <a:ext uri="{FF2B5EF4-FFF2-40B4-BE49-F238E27FC236}">
                <a16:creationId xmlns:a16="http://schemas.microsoft.com/office/drawing/2014/main" id="{C508789A-4B10-418A-9564-BD53523D1A00}"/>
              </a:ext>
            </a:extLst>
          </p:cNvPr>
          <p:cNvSpPr/>
          <p:nvPr userDrawn="1"/>
        </p:nvSpPr>
        <p:spPr>
          <a:xfrm>
            <a:off x="0" y="0"/>
            <a:ext cx="857250" cy="990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00"/>
          </a:p>
        </p:txBody>
      </p:sp>
      <p:pic>
        <p:nvPicPr>
          <p:cNvPr id="9" name="Picture 8" descr="A picture containing object, candelabrum&#10;&#10;Description automatically generated">
            <a:extLst>
              <a:ext uri="{FF2B5EF4-FFF2-40B4-BE49-F238E27FC236}">
                <a16:creationId xmlns:a16="http://schemas.microsoft.com/office/drawing/2014/main" id="{D07DDBA0-D022-40C6-82AF-97C1412DECA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05" y="7737783"/>
            <a:ext cx="698442" cy="1969512"/>
          </a:xfrm>
          <a:prstGeom prst="rect">
            <a:avLst/>
          </a:prstGeom>
        </p:spPr>
      </p:pic>
    </p:spTree>
    <p:extLst>
      <p:ext uri="{BB962C8B-B14F-4D97-AF65-F5344CB8AC3E}">
        <p14:creationId xmlns:p14="http://schemas.microsoft.com/office/powerpoint/2010/main" val="20649937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tx1"/>
        </a:solidFill>
        <a:effectLst/>
      </p:bgPr>
    </p:bg>
    <p:spTree>
      <p:nvGrpSpPr>
        <p:cNvPr id="1" name=""/>
        <p:cNvGrpSpPr/>
        <p:nvPr/>
      </p:nvGrpSpPr>
      <p:grpSpPr>
        <a:xfrm>
          <a:off x="0" y="0"/>
          <a:ext cx="0" cy="0"/>
          <a:chOff x="0" y="0"/>
          <a:chExt cx="0" cy="0"/>
        </a:xfrm>
      </p:grpSpPr>
      <p:pic>
        <p:nvPicPr>
          <p:cNvPr id="5" name="Picture 4" descr="A picture containing object, candelabrum&#10;&#10;Description automatically generated">
            <a:extLst>
              <a:ext uri="{FF2B5EF4-FFF2-40B4-BE49-F238E27FC236}">
                <a16:creationId xmlns:a16="http://schemas.microsoft.com/office/drawing/2014/main" id="{B55EC9A9-06FA-44A3-AA0E-CAEAD61E8F1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05" y="7737783"/>
            <a:ext cx="698442" cy="1969512"/>
          </a:xfrm>
          <a:prstGeom prst="rect">
            <a:avLst/>
          </a:prstGeom>
        </p:spPr>
      </p:pic>
    </p:spTree>
    <p:extLst>
      <p:ext uri="{BB962C8B-B14F-4D97-AF65-F5344CB8AC3E}">
        <p14:creationId xmlns:p14="http://schemas.microsoft.com/office/powerpoint/2010/main" val="33774223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solidFill>
          <a:schemeClr val="accent5"/>
        </a:solidFill>
        <a:effectLst/>
      </p:bgPr>
    </p:bg>
    <p:spTree>
      <p:nvGrpSpPr>
        <p:cNvPr id="1" name=""/>
        <p:cNvGrpSpPr/>
        <p:nvPr/>
      </p:nvGrpSpPr>
      <p:grpSpPr>
        <a:xfrm>
          <a:off x="0" y="0"/>
          <a:ext cx="0" cy="0"/>
          <a:chOff x="0" y="0"/>
          <a:chExt cx="0" cy="0"/>
        </a:xfrm>
      </p:grpSpPr>
      <p:pic>
        <p:nvPicPr>
          <p:cNvPr id="5" name="Picture 4" descr="A picture containing object, candelabrum&#10;&#10;Description automatically generated">
            <a:extLst>
              <a:ext uri="{FF2B5EF4-FFF2-40B4-BE49-F238E27FC236}">
                <a16:creationId xmlns:a16="http://schemas.microsoft.com/office/drawing/2014/main" id="{B55EC9A9-06FA-44A3-AA0E-CAEAD61E8F1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05" y="7737783"/>
            <a:ext cx="698442" cy="1969512"/>
          </a:xfrm>
          <a:prstGeom prst="rect">
            <a:avLst/>
          </a:prstGeom>
        </p:spPr>
      </p:pic>
    </p:spTree>
    <p:extLst>
      <p:ext uri="{BB962C8B-B14F-4D97-AF65-F5344CB8AC3E}">
        <p14:creationId xmlns:p14="http://schemas.microsoft.com/office/powerpoint/2010/main" val="13432764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2_Blank">
    <p:bg>
      <p:bgPr>
        <a:solidFill>
          <a:schemeClr val="accent6"/>
        </a:solidFill>
        <a:effectLst/>
      </p:bgPr>
    </p:bg>
    <p:spTree>
      <p:nvGrpSpPr>
        <p:cNvPr id="1" name=""/>
        <p:cNvGrpSpPr/>
        <p:nvPr/>
      </p:nvGrpSpPr>
      <p:grpSpPr>
        <a:xfrm>
          <a:off x="0" y="0"/>
          <a:ext cx="0" cy="0"/>
          <a:chOff x="0" y="0"/>
          <a:chExt cx="0" cy="0"/>
        </a:xfrm>
      </p:grpSpPr>
      <p:pic>
        <p:nvPicPr>
          <p:cNvPr id="5" name="Picture 4" descr="A picture containing object, candelabrum&#10;&#10;Description automatically generated">
            <a:extLst>
              <a:ext uri="{FF2B5EF4-FFF2-40B4-BE49-F238E27FC236}">
                <a16:creationId xmlns:a16="http://schemas.microsoft.com/office/drawing/2014/main" id="{B55EC9A9-06FA-44A3-AA0E-CAEAD61E8F1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05" y="7737783"/>
            <a:ext cx="698442" cy="1969512"/>
          </a:xfrm>
          <a:prstGeom prst="rect">
            <a:avLst/>
          </a:prstGeom>
        </p:spPr>
      </p:pic>
    </p:spTree>
    <p:extLst>
      <p:ext uri="{BB962C8B-B14F-4D97-AF65-F5344CB8AC3E}">
        <p14:creationId xmlns:p14="http://schemas.microsoft.com/office/powerpoint/2010/main" val="31753459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597DD1C-72CE-47A1-A4E7-C0E0773145CE}"/>
              </a:ext>
            </a:extLst>
          </p:cNvPr>
          <p:cNvSpPr/>
          <p:nvPr userDrawn="1"/>
        </p:nvSpPr>
        <p:spPr>
          <a:xfrm>
            <a:off x="0" y="4953000"/>
            <a:ext cx="6858000" cy="4953000"/>
          </a:xfrm>
          <a:prstGeom prst="rect">
            <a:avLst/>
          </a:prstGeom>
          <a:solidFill>
            <a:srgbClr val="FEE95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600">
              <a:solidFill>
                <a:srgbClr val="0E64BC"/>
              </a:solidFill>
            </a:endParaRPr>
          </a:p>
        </p:txBody>
      </p:sp>
      <p:sp>
        <p:nvSpPr>
          <p:cNvPr id="2" name="Title 1"/>
          <p:cNvSpPr>
            <a:spLocks noGrp="1"/>
          </p:cNvSpPr>
          <p:nvPr>
            <p:ph type="title"/>
          </p:nvPr>
        </p:nvSpPr>
        <p:spPr>
          <a:xfrm>
            <a:off x="1562101" y="5388593"/>
            <a:ext cx="4405182" cy="2252924"/>
          </a:xfrm>
        </p:spPr>
        <p:txBody>
          <a:bodyPr vert="horz" wrap="square" anchor="t" anchorCtr="0">
            <a:spAutoFit/>
          </a:bodyPr>
          <a:lstStyle>
            <a:lvl1pPr algn="l">
              <a:defRPr sz="5200" b="1" i="0" cap="none">
                <a:solidFill>
                  <a:srgbClr val="0E64BC"/>
                </a:solidFill>
                <a:latin typeface="+mj-lt"/>
              </a:defRPr>
            </a:lvl1pPr>
          </a:lstStyle>
          <a:p>
            <a:r>
              <a:rPr lang="en-US" dirty="0"/>
              <a:t>Click to edit Master title style</a:t>
            </a:r>
          </a:p>
        </p:txBody>
      </p:sp>
      <p:sp>
        <p:nvSpPr>
          <p:cNvPr id="3" name="Text Placeholder 2"/>
          <p:cNvSpPr>
            <a:spLocks noGrp="1"/>
          </p:cNvSpPr>
          <p:nvPr>
            <p:ph type="body" idx="1"/>
          </p:nvPr>
        </p:nvSpPr>
        <p:spPr>
          <a:xfrm>
            <a:off x="1561045" y="6787305"/>
            <a:ext cx="4302238" cy="765987"/>
          </a:xfrm>
        </p:spPr>
        <p:txBody>
          <a:bodyPr anchor="t" anchorCtr="0">
            <a:noAutofit/>
          </a:bodyPr>
          <a:lstStyle>
            <a:lvl1pPr marL="0" indent="0" algn="l">
              <a:buNone/>
              <a:defRPr sz="3467">
                <a:solidFill>
                  <a:srgbClr val="0E64BC"/>
                </a:solidFill>
                <a:latin typeface="+mj-lt"/>
              </a:defRPr>
            </a:lvl1pPr>
            <a:lvl2pPr marL="660380" indent="0">
              <a:buNone/>
              <a:defRPr sz="2600">
                <a:solidFill>
                  <a:schemeClr val="tx1">
                    <a:tint val="75000"/>
                  </a:schemeClr>
                </a:solidFill>
              </a:defRPr>
            </a:lvl2pPr>
            <a:lvl3pPr marL="1320759" indent="0">
              <a:buNone/>
              <a:defRPr sz="2311">
                <a:solidFill>
                  <a:schemeClr val="tx1">
                    <a:tint val="75000"/>
                  </a:schemeClr>
                </a:solidFill>
              </a:defRPr>
            </a:lvl3pPr>
            <a:lvl4pPr marL="1981139" indent="0">
              <a:buNone/>
              <a:defRPr sz="2022">
                <a:solidFill>
                  <a:schemeClr val="tx1">
                    <a:tint val="75000"/>
                  </a:schemeClr>
                </a:solidFill>
              </a:defRPr>
            </a:lvl4pPr>
            <a:lvl5pPr marL="2641519" indent="0">
              <a:buNone/>
              <a:defRPr sz="2022">
                <a:solidFill>
                  <a:schemeClr val="tx1">
                    <a:tint val="75000"/>
                  </a:schemeClr>
                </a:solidFill>
              </a:defRPr>
            </a:lvl5pPr>
            <a:lvl6pPr marL="3301898" indent="0">
              <a:buNone/>
              <a:defRPr sz="2022">
                <a:solidFill>
                  <a:schemeClr val="tx1">
                    <a:tint val="75000"/>
                  </a:schemeClr>
                </a:solidFill>
              </a:defRPr>
            </a:lvl6pPr>
            <a:lvl7pPr marL="3962278" indent="0">
              <a:buNone/>
              <a:defRPr sz="2022">
                <a:solidFill>
                  <a:schemeClr val="tx1">
                    <a:tint val="75000"/>
                  </a:schemeClr>
                </a:solidFill>
              </a:defRPr>
            </a:lvl7pPr>
            <a:lvl8pPr marL="4622658" indent="0">
              <a:buNone/>
              <a:defRPr sz="2022">
                <a:solidFill>
                  <a:schemeClr val="tx1">
                    <a:tint val="75000"/>
                  </a:schemeClr>
                </a:solidFill>
              </a:defRPr>
            </a:lvl8pPr>
            <a:lvl9pPr marL="5283037" indent="0">
              <a:buNone/>
              <a:defRPr sz="2022">
                <a:solidFill>
                  <a:schemeClr val="tx1">
                    <a:tint val="75000"/>
                  </a:schemeClr>
                </a:solidFill>
              </a:defRPr>
            </a:lvl9pPr>
          </a:lstStyle>
          <a:p>
            <a:pPr lvl="0"/>
            <a:r>
              <a:rPr lang="en-US" dirty="0"/>
              <a:t>Click to edit Master text styles</a:t>
            </a:r>
          </a:p>
        </p:txBody>
      </p:sp>
      <p:pic>
        <p:nvPicPr>
          <p:cNvPr id="2050" name="Picture 2" descr="email-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90911" y="604522"/>
            <a:ext cx="3167090" cy="2144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FD70264C-DD61-4AF6-9829-6A4E818FF9B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6652" y="466244"/>
            <a:ext cx="2355605" cy="2718560"/>
          </a:xfrm>
          <a:prstGeom prst="rect">
            <a:avLst/>
          </a:prstGeom>
        </p:spPr>
      </p:pic>
    </p:spTree>
    <p:extLst>
      <p:ext uri="{BB962C8B-B14F-4D97-AF65-F5344CB8AC3E}">
        <p14:creationId xmlns:p14="http://schemas.microsoft.com/office/powerpoint/2010/main" val="33413488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Blank">
    <p:spTree>
      <p:nvGrpSpPr>
        <p:cNvPr id="1" name=""/>
        <p:cNvGrpSpPr/>
        <p:nvPr/>
      </p:nvGrpSpPr>
      <p:grpSpPr>
        <a:xfrm>
          <a:off x="0" y="0"/>
          <a:ext cx="0" cy="0"/>
          <a:chOff x="0" y="0"/>
          <a:chExt cx="0" cy="0"/>
        </a:xfrm>
      </p:grpSpPr>
      <p:sp>
        <p:nvSpPr>
          <p:cNvPr id="6" name="Title 1"/>
          <p:cNvSpPr>
            <a:spLocks noGrp="1"/>
          </p:cNvSpPr>
          <p:nvPr>
            <p:ph type="title"/>
          </p:nvPr>
        </p:nvSpPr>
        <p:spPr>
          <a:xfrm>
            <a:off x="628650" y="2459476"/>
            <a:ext cx="5429251" cy="1372683"/>
          </a:xfrm>
        </p:spPr>
        <p:txBody>
          <a:bodyPr wrap="square" lIns="0" anchor="t" anchorCtr="0">
            <a:spAutoFit/>
          </a:bodyPr>
          <a:lstStyle>
            <a:lvl1pPr algn="l">
              <a:defRPr sz="4622" b="1" baseline="0">
                <a:solidFill>
                  <a:srgbClr val="0E64BC"/>
                </a:solidFill>
                <a:latin typeface="+mj-lt"/>
              </a:defRPr>
            </a:lvl1pPr>
          </a:lstStyle>
          <a:p>
            <a:r>
              <a:rPr lang="en-US"/>
              <a:t>Click to edit Master title style</a:t>
            </a:r>
            <a:endParaRPr lang="en-US" dirty="0"/>
          </a:p>
        </p:txBody>
      </p:sp>
      <p:sp>
        <p:nvSpPr>
          <p:cNvPr id="7" name="Content Placeholder 2"/>
          <p:cNvSpPr>
            <a:spLocks noGrp="1"/>
          </p:cNvSpPr>
          <p:nvPr>
            <p:ph idx="1"/>
          </p:nvPr>
        </p:nvSpPr>
        <p:spPr>
          <a:xfrm>
            <a:off x="628650" y="3588635"/>
            <a:ext cx="5429250" cy="4776435"/>
          </a:xfrm>
        </p:spPr>
        <p:txBody>
          <a:bodyPr lIns="0" tIns="0" rIns="0" bIns="0">
            <a:normAutofit/>
          </a:bodyPr>
          <a:lstStyle>
            <a:lvl1pPr marL="0" indent="0">
              <a:lnSpc>
                <a:spcPct val="100000"/>
              </a:lnSpc>
              <a:spcBef>
                <a:spcPts val="0"/>
              </a:spcBef>
              <a:buNone/>
              <a:defRPr sz="3467">
                <a:solidFill>
                  <a:srgbClr val="0E64BC"/>
                </a:solidFill>
                <a:latin typeface="+mn-lt"/>
              </a:defRPr>
            </a:lvl1pPr>
            <a:lvl2pPr>
              <a:defRPr sz="2600">
                <a:solidFill>
                  <a:srgbClr val="005E86"/>
                </a:solidFill>
                <a:latin typeface="18 VAG Rounded Light   02390"/>
              </a:defRPr>
            </a:lvl2pPr>
            <a:lvl3pPr>
              <a:defRPr sz="2600">
                <a:solidFill>
                  <a:srgbClr val="005E86"/>
                </a:solidFill>
                <a:latin typeface="18 VAG Rounded Light   02390"/>
              </a:defRPr>
            </a:lvl3pPr>
            <a:lvl4pPr>
              <a:defRPr sz="2600">
                <a:solidFill>
                  <a:srgbClr val="005E86"/>
                </a:solidFill>
                <a:latin typeface="18 VAG Rounded Light   02390"/>
              </a:defRPr>
            </a:lvl4pPr>
            <a:lvl5pPr>
              <a:defRPr sz="2600">
                <a:solidFill>
                  <a:srgbClr val="005E86"/>
                </a:solidFill>
                <a:latin typeface="18 VAG Rounded Light   02390"/>
              </a:defRPr>
            </a:lvl5pPr>
          </a:lstStyle>
          <a:p>
            <a:pPr lvl="0"/>
            <a:r>
              <a:rPr lang="en-US"/>
              <a:t>Click to edit Master text styles</a:t>
            </a:r>
          </a:p>
        </p:txBody>
      </p:sp>
      <p:pic>
        <p:nvPicPr>
          <p:cNvPr id="1026" name="Picture 2" descr="email-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63126" y="632927"/>
            <a:ext cx="1771650" cy="1199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600C51FB-417B-4C8B-8FAF-8185A70810B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6652" y="466245"/>
            <a:ext cx="991293" cy="1524923"/>
          </a:xfrm>
          <a:prstGeom prst="rect">
            <a:avLst/>
          </a:prstGeom>
        </p:spPr>
      </p:pic>
    </p:spTree>
    <p:extLst>
      <p:ext uri="{BB962C8B-B14F-4D97-AF65-F5344CB8AC3E}">
        <p14:creationId xmlns:p14="http://schemas.microsoft.com/office/powerpoint/2010/main" val="25892219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6_Blank">
    <p:spTree>
      <p:nvGrpSpPr>
        <p:cNvPr id="1" name=""/>
        <p:cNvGrpSpPr/>
        <p:nvPr/>
      </p:nvGrpSpPr>
      <p:grpSpPr>
        <a:xfrm>
          <a:off x="0" y="0"/>
          <a:ext cx="0" cy="0"/>
          <a:chOff x="0" y="0"/>
          <a:chExt cx="0" cy="0"/>
        </a:xfrm>
      </p:grpSpPr>
      <p:sp>
        <p:nvSpPr>
          <p:cNvPr id="6" name="Title 1"/>
          <p:cNvSpPr>
            <a:spLocks noGrp="1"/>
          </p:cNvSpPr>
          <p:nvPr>
            <p:ph type="title"/>
          </p:nvPr>
        </p:nvSpPr>
        <p:spPr>
          <a:xfrm>
            <a:off x="628650" y="2459476"/>
            <a:ext cx="5429251" cy="1372683"/>
          </a:xfrm>
        </p:spPr>
        <p:txBody>
          <a:bodyPr wrap="square" lIns="0" anchor="t" anchorCtr="0">
            <a:spAutoFit/>
          </a:bodyPr>
          <a:lstStyle>
            <a:lvl1pPr algn="l">
              <a:defRPr sz="4622" b="1" baseline="0">
                <a:solidFill>
                  <a:srgbClr val="0E64BC"/>
                </a:solidFill>
                <a:latin typeface="+mj-lt"/>
              </a:defRPr>
            </a:lvl1pPr>
          </a:lstStyle>
          <a:p>
            <a:r>
              <a:rPr lang="en-US"/>
              <a:t>Click to edit Master title style</a:t>
            </a:r>
            <a:endParaRPr lang="en-US" dirty="0"/>
          </a:p>
        </p:txBody>
      </p:sp>
      <p:sp>
        <p:nvSpPr>
          <p:cNvPr id="7" name="Content Placeholder 2"/>
          <p:cNvSpPr>
            <a:spLocks noGrp="1"/>
          </p:cNvSpPr>
          <p:nvPr>
            <p:ph idx="1"/>
          </p:nvPr>
        </p:nvSpPr>
        <p:spPr>
          <a:xfrm>
            <a:off x="628650" y="3588635"/>
            <a:ext cx="5429250" cy="4776435"/>
          </a:xfrm>
        </p:spPr>
        <p:txBody>
          <a:bodyPr lIns="0" tIns="0" rIns="0" bIns="0">
            <a:normAutofit/>
          </a:bodyPr>
          <a:lstStyle>
            <a:lvl1pPr marL="0" indent="0">
              <a:lnSpc>
                <a:spcPct val="100000"/>
              </a:lnSpc>
              <a:spcBef>
                <a:spcPts val="0"/>
              </a:spcBef>
              <a:buNone/>
              <a:defRPr sz="3467">
                <a:solidFill>
                  <a:srgbClr val="0E64BC"/>
                </a:solidFill>
                <a:latin typeface="+mn-lt"/>
              </a:defRPr>
            </a:lvl1pPr>
            <a:lvl2pPr>
              <a:defRPr sz="2600">
                <a:solidFill>
                  <a:srgbClr val="005E86"/>
                </a:solidFill>
                <a:latin typeface="18 VAG Rounded Light   02390"/>
              </a:defRPr>
            </a:lvl2pPr>
            <a:lvl3pPr>
              <a:defRPr sz="2600">
                <a:solidFill>
                  <a:srgbClr val="005E86"/>
                </a:solidFill>
                <a:latin typeface="18 VAG Rounded Light   02390"/>
              </a:defRPr>
            </a:lvl3pPr>
            <a:lvl4pPr>
              <a:defRPr sz="2600">
                <a:solidFill>
                  <a:srgbClr val="005E86"/>
                </a:solidFill>
                <a:latin typeface="18 VAG Rounded Light   02390"/>
              </a:defRPr>
            </a:lvl4pPr>
            <a:lvl5pPr>
              <a:defRPr sz="2600">
                <a:solidFill>
                  <a:srgbClr val="005E86"/>
                </a:solidFill>
                <a:latin typeface="18 VAG Rounded Light   02390"/>
              </a:defRPr>
            </a:lvl5pPr>
          </a:lstStyle>
          <a:p>
            <a:pPr lvl="0"/>
            <a:r>
              <a:rPr lang="en-US"/>
              <a:t>Click to edit Master text styles</a:t>
            </a:r>
          </a:p>
        </p:txBody>
      </p:sp>
      <p:pic>
        <p:nvPicPr>
          <p:cNvPr id="1026" name="Picture 2" descr="email-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63126" y="632927"/>
            <a:ext cx="1771650" cy="1199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600C51FB-417B-4C8B-8FAF-8185A70810B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6652" y="466247"/>
            <a:ext cx="1322766" cy="1526580"/>
          </a:xfrm>
          <a:prstGeom prst="rect">
            <a:avLst/>
          </a:prstGeom>
        </p:spPr>
      </p:pic>
    </p:spTree>
    <p:extLst>
      <p:ext uri="{BB962C8B-B14F-4D97-AF65-F5344CB8AC3E}">
        <p14:creationId xmlns:p14="http://schemas.microsoft.com/office/powerpoint/2010/main" val="3861473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CBA97-1CD7-4FA7-89B6-C5F86EE675D6}"/>
              </a:ext>
            </a:extLst>
          </p:cNvPr>
          <p:cNvSpPr>
            <a:spLocks noGrp="1"/>
          </p:cNvSpPr>
          <p:nvPr>
            <p:ph type="ctrTitle"/>
          </p:nvPr>
        </p:nvSpPr>
        <p:spPr>
          <a:xfrm>
            <a:off x="1247187" y="1621191"/>
            <a:ext cx="4753565" cy="3448756"/>
          </a:xfrm>
        </p:spPr>
        <p:txBody>
          <a:bodyPr anchor="b"/>
          <a:lstStyle>
            <a:lvl1pPr algn="ctr">
              <a:defRPr sz="8666">
                <a:solidFill>
                  <a:srgbClr val="002060"/>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11494E83-FFC5-412B-A22A-6F45B0121674}"/>
              </a:ext>
            </a:extLst>
          </p:cNvPr>
          <p:cNvSpPr>
            <a:spLocks noGrp="1"/>
          </p:cNvSpPr>
          <p:nvPr>
            <p:ph type="subTitle" idx="1"/>
          </p:nvPr>
        </p:nvSpPr>
        <p:spPr>
          <a:xfrm>
            <a:off x="1247187" y="6313350"/>
            <a:ext cx="4753565" cy="1260795"/>
          </a:xfrm>
        </p:spPr>
        <p:txBody>
          <a:bodyPr/>
          <a:lstStyle>
            <a:lvl1pPr marL="0" indent="0" algn="ctr">
              <a:buNone/>
              <a:defRPr sz="3467">
                <a:solidFill>
                  <a:srgbClr val="002060"/>
                </a:solidFill>
              </a:defRPr>
            </a:lvl1pPr>
            <a:lvl2pPr marL="660364" indent="0" algn="ctr">
              <a:buNone/>
              <a:defRPr sz="2889"/>
            </a:lvl2pPr>
            <a:lvl3pPr marL="1320726" indent="0" algn="ctr">
              <a:buNone/>
              <a:defRPr sz="2600"/>
            </a:lvl3pPr>
            <a:lvl4pPr marL="1981090" indent="0" algn="ctr">
              <a:buNone/>
              <a:defRPr sz="2311"/>
            </a:lvl4pPr>
            <a:lvl5pPr marL="2641452" indent="0" algn="ctr">
              <a:buNone/>
              <a:defRPr sz="2311"/>
            </a:lvl5pPr>
            <a:lvl6pPr marL="3301816" indent="0" algn="ctr">
              <a:buNone/>
              <a:defRPr sz="2311"/>
            </a:lvl6pPr>
            <a:lvl7pPr marL="3962178" indent="0" algn="ctr">
              <a:buNone/>
              <a:defRPr sz="2311"/>
            </a:lvl7pPr>
            <a:lvl8pPr marL="4622542" indent="0" algn="ctr">
              <a:buNone/>
              <a:defRPr sz="2311"/>
            </a:lvl8pPr>
            <a:lvl9pPr marL="5282906" indent="0" algn="ctr">
              <a:buNone/>
              <a:defRPr sz="2311"/>
            </a:lvl9pPr>
          </a:lstStyle>
          <a:p>
            <a:r>
              <a:rPr lang="en-US"/>
              <a:t>Click to edit Master subtitle style</a:t>
            </a:r>
            <a:endParaRPr lang="en-GB" dirty="0"/>
          </a:p>
        </p:txBody>
      </p:sp>
    </p:spTree>
    <p:extLst>
      <p:ext uri="{BB962C8B-B14F-4D97-AF65-F5344CB8AC3E}">
        <p14:creationId xmlns:p14="http://schemas.microsoft.com/office/powerpoint/2010/main" val="24317421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Blank">
    <p:spTree>
      <p:nvGrpSpPr>
        <p:cNvPr id="1" name=""/>
        <p:cNvGrpSpPr/>
        <p:nvPr/>
      </p:nvGrpSpPr>
      <p:grpSpPr>
        <a:xfrm>
          <a:off x="0" y="0"/>
          <a:ext cx="0" cy="0"/>
          <a:chOff x="0" y="0"/>
          <a:chExt cx="0" cy="0"/>
        </a:xfrm>
      </p:grpSpPr>
      <p:sp>
        <p:nvSpPr>
          <p:cNvPr id="6" name="Title 1"/>
          <p:cNvSpPr>
            <a:spLocks noGrp="1"/>
          </p:cNvSpPr>
          <p:nvPr>
            <p:ph type="title"/>
          </p:nvPr>
        </p:nvSpPr>
        <p:spPr>
          <a:xfrm>
            <a:off x="628650" y="2459476"/>
            <a:ext cx="5429251" cy="1372683"/>
          </a:xfrm>
        </p:spPr>
        <p:txBody>
          <a:bodyPr wrap="square" lIns="0" anchor="t" anchorCtr="0">
            <a:spAutoFit/>
          </a:bodyPr>
          <a:lstStyle>
            <a:lvl1pPr algn="l">
              <a:defRPr sz="4622" b="1" baseline="0">
                <a:solidFill>
                  <a:srgbClr val="0E64BC"/>
                </a:solidFill>
                <a:latin typeface="+mj-lt"/>
              </a:defRPr>
            </a:lvl1pPr>
          </a:lstStyle>
          <a:p>
            <a:r>
              <a:rPr lang="en-US"/>
              <a:t>Click to edit Master title style</a:t>
            </a:r>
            <a:endParaRPr lang="en-US" dirty="0"/>
          </a:p>
        </p:txBody>
      </p:sp>
      <p:sp>
        <p:nvSpPr>
          <p:cNvPr id="7" name="Content Placeholder 2"/>
          <p:cNvSpPr>
            <a:spLocks noGrp="1"/>
          </p:cNvSpPr>
          <p:nvPr>
            <p:ph idx="1"/>
          </p:nvPr>
        </p:nvSpPr>
        <p:spPr>
          <a:xfrm>
            <a:off x="628650" y="3588635"/>
            <a:ext cx="5429250" cy="4776435"/>
          </a:xfrm>
        </p:spPr>
        <p:txBody>
          <a:bodyPr lIns="0" tIns="0" rIns="0" bIns="0">
            <a:normAutofit/>
          </a:bodyPr>
          <a:lstStyle>
            <a:lvl1pPr marL="0" indent="0">
              <a:lnSpc>
                <a:spcPct val="100000"/>
              </a:lnSpc>
              <a:spcBef>
                <a:spcPts val="0"/>
              </a:spcBef>
              <a:buNone/>
              <a:defRPr sz="3467">
                <a:solidFill>
                  <a:srgbClr val="0E64BC"/>
                </a:solidFill>
                <a:latin typeface="+mn-lt"/>
              </a:defRPr>
            </a:lvl1pPr>
            <a:lvl2pPr>
              <a:defRPr sz="2600">
                <a:solidFill>
                  <a:srgbClr val="005E86"/>
                </a:solidFill>
                <a:latin typeface="18 VAG Rounded Light   02390"/>
              </a:defRPr>
            </a:lvl2pPr>
            <a:lvl3pPr>
              <a:defRPr sz="2600">
                <a:solidFill>
                  <a:srgbClr val="005E86"/>
                </a:solidFill>
                <a:latin typeface="18 VAG Rounded Light   02390"/>
              </a:defRPr>
            </a:lvl3pPr>
            <a:lvl4pPr>
              <a:defRPr sz="2600">
                <a:solidFill>
                  <a:srgbClr val="005E86"/>
                </a:solidFill>
                <a:latin typeface="18 VAG Rounded Light   02390"/>
              </a:defRPr>
            </a:lvl4pPr>
            <a:lvl5pPr>
              <a:defRPr sz="2600">
                <a:solidFill>
                  <a:srgbClr val="005E86"/>
                </a:solidFill>
                <a:latin typeface="18 VAG Rounded Light   02390"/>
              </a:defRPr>
            </a:lvl5pPr>
          </a:lstStyle>
          <a:p>
            <a:pPr lvl="0"/>
            <a:r>
              <a:rPr lang="en-US"/>
              <a:t>Click to edit Master text styles</a:t>
            </a:r>
          </a:p>
        </p:txBody>
      </p:sp>
      <p:pic>
        <p:nvPicPr>
          <p:cNvPr id="1026" name="Picture 2" descr="email-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63126" y="632927"/>
            <a:ext cx="1771650" cy="1199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600C51FB-417B-4C8B-8FAF-8185A70810B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6652" y="466247"/>
            <a:ext cx="1322766" cy="1526580"/>
          </a:xfrm>
          <a:prstGeom prst="rect">
            <a:avLst/>
          </a:prstGeom>
        </p:spPr>
      </p:pic>
    </p:spTree>
    <p:extLst>
      <p:ext uri="{BB962C8B-B14F-4D97-AF65-F5344CB8AC3E}">
        <p14:creationId xmlns:p14="http://schemas.microsoft.com/office/powerpoint/2010/main" val="34991208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8_Blank">
    <p:spTree>
      <p:nvGrpSpPr>
        <p:cNvPr id="1" name=""/>
        <p:cNvGrpSpPr/>
        <p:nvPr/>
      </p:nvGrpSpPr>
      <p:grpSpPr>
        <a:xfrm>
          <a:off x="0" y="0"/>
          <a:ext cx="0" cy="0"/>
          <a:chOff x="0" y="0"/>
          <a:chExt cx="0" cy="0"/>
        </a:xfrm>
      </p:grpSpPr>
      <p:sp>
        <p:nvSpPr>
          <p:cNvPr id="6" name="Title 1"/>
          <p:cNvSpPr>
            <a:spLocks noGrp="1"/>
          </p:cNvSpPr>
          <p:nvPr>
            <p:ph type="title"/>
          </p:nvPr>
        </p:nvSpPr>
        <p:spPr>
          <a:xfrm>
            <a:off x="628650" y="2459476"/>
            <a:ext cx="5429251" cy="1372683"/>
          </a:xfrm>
        </p:spPr>
        <p:txBody>
          <a:bodyPr wrap="square" lIns="0" anchor="t" anchorCtr="0">
            <a:spAutoFit/>
          </a:bodyPr>
          <a:lstStyle>
            <a:lvl1pPr algn="l">
              <a:defRPr sz="4622" b="1" baseline="0">
                <a:solidFill>
                  <a:srgbClr val="0E64BC"/>
                </a:solidFill>
                <a:latin typeface="+mj-lt"/>
              </a:defRPr>
            </a:lvl1pPr>
          </a:lstStyle>
          <a:p>
            <a:r>
              <a:rPr lang="en-US"/>
              <a:t>Click to edit Master title style</a:t>
            </a:r>
            <a:endParaRPr lang="en-US" dirty="0"/>
          </a:p>
        </p:txBody>
      </p:sp>
      <p:sp>
        <p:nvSpPr>
          <p:cNvPr id="7" name="Content Placeholder 2"/>
          <p:cNvSpPr>
            <a:spLocks noGrp="1"/>
          </p:cNvSpPr>
          <p:nvPr>
            <p:ph idx="1"/>
          </p:nvPr>
        </p:nvSpPr>
        <p:spPr>
          <a:xfrm>
            <a:off x="628650" y="3588635"/>
            <a:ext cx="5429250" cy="4776435"/>
          </a:xfrm>
        </p:spPr>
        <p:txBody>
          <a:bodyPr lIns="0" tIns="0" rIns="0" bIns="0">
            <a:normAutofit/>
          </a:bodyPr>
          <a:lstStyle>
            <a:lvl1pPr marL="0" indent="0">
              <a:lnSpc>
                <a:spcPct val="100000"/>
              </a:lnSpc>
              <a:spcBef>
                <a:spcPts val="0"/>
              </a:spcBef>
              <a:buNone/>
              <a:defRPr sz="3467">
                <a:solidFill>
                  <a:srgbClr val="0E64BC"/>
                </a:solidFill>
                <a:latin typeface="+mn-lt"/>
              </a:defRPr>
            </a:lvl1pPr>
            <a:lvl2pPr>
              <a:defRPr sz="2600">
                <a:solidFill>
                  <a:srgbClr val="005E86"/>
                </a:solidFill>
                <a:latin typeface="18 VAG Rounded Light   02390"/>
              </a:defRPr>
            </a:lvl2pPr>
            <a:lvl3pPr>
              <a:defRPr sz="2600">
                <a:solidFill>
                  <a:srgbClr val="005E86"/>
                </a:solidFill>
                <a:latin typeface="18 VAG Rounded Light   02390"/>
              </a:defRPr>
            </a:lvl3pPr>
            <a:lvl4pPr>
              <a:defRPr sz="2600">
                <a:solidFill>
                  <a:srgbClr val="005E86"/>
                </a:solidFill>
                <a:latin typeface="18 VAG Rounded Light   02390"/>
              </a:defRPr>
            </a:lvl4pPr>
            <a:lvl5pPr>
              <a:defRPr sz="2600">
                <a:solidFill>
                  <a:srgbClr val="005E86"/>
                </a:solidFill>
                <a:latin typeface="18 VAG Rounded Light   02390"/>
              </a:defRPr>
            </a:lvl5pPr>
          </a:lstStyle>
          <a:p>
            <a:pPr lvl="0"/>
            <a:r>
              <a:rPr lang="en-US"/>
              <a:t>Click to edit Master text styles</a:t>
            </a:r>
          </a:p>
        </p:txBody>
      </p:sp>
      <p:pic>
        <p:nvPicPr>
          <p:cNvPr id="1026" name="Picture 2" descr="email-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63126" y="632927"/>
            <a:ext cx="1771650" cy="1199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600C51FB-417B-4C8B-8FAF-8185A70810B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6652" y="466247"/>
            <a:ext cx="1322766" cy="1526580"/>
          </a:xfrm>
          <a:prstGeom prst="rect">
            <a:avLst/>
          </a:prstGeom>
        </p:spPr>
      </p:pic>
    </p:spTree>
    <p:extLst>
      <p:ext uri="{BB962C8B-B14F-4D97-AF65-F5344CB8AC3E}">
        <p14:creationId xmlns:p14="http://schemas.microsoft.com/office/powerpoint/2010/main" val="4708588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Blank">
    <p:spTree>
      <p:nvGrpSpPr>
        <p:cNvPr id="1" name=""/>
        <p:cNvGrpSpPr/>
        <p:nvPr/>
      </p:nvGrpSpPr>
      <p:grpSpPr>
        <a:xfrm>
          <a:off x="0" y="0"/>
          <a:ext cx="0" cy="0"/>
          <a:chOff x="0" y="0"/>
          <a:chExt cx="0" cy="0"/>
        </a:xfrm>
      </p:grpSpPr>
      <p:sp>
        <p:nvSpPr>
          <p:cNvPr id="6" name="Title 1"/>
          <p:cNvSpPr>
            <a:spLocks noGrp="1"/>
          </p:cNvSpPr>
          <p:nvPr>
            <p:ph type="title"/>
          </p:nvPr>
        </p:nvSpPr>
        <p:spPr>
          <a:xfrm>
            <a:off x="628650" y="2459476"/>
            <a:ext cx="5429251" cy="1372683"/>
          </a:xfrm>
        </p:spPr>
        <p:txBody>
          <a:bodyPr wrap="square" lIns="0" anchor="t" anchorCtr="0">
            <a:spAutoFit/>
          </a:bodyPr>
          <a:lstStyle>
            <a:lvl1pPr algn="l">
              <a:defRPr sz="4622" b="1" baseline="0">
                <a:solidFill>
                  <a:srgbClr val="0E64BC"/>
                </a:solidFill>
                <a:latin typeface="+mj-lt"/>
              </a:defRPr>
            </a:lvl1pPr>
          </a:lstStyle>
          <a:p>
            <a:r>
              <a:rPr lang="en-US"/>
              <a:t>Click to edit Master title style</a:t>
            </a:r>
            <a:endParaRPr lang="en-US" dirty="0"/>
          </a:p>
        </p:txBody>
      </p:sp>
      <p:sp>
        <p:nvSpPr>
          <p:cNvPr id="7" name="Content Placeholder 2"/>
          <p:cNvSpPr>
            <a:spLocks noGrp="1"/>
          </p:cNvSpPr>
          <p:nvPr>
            <p:ph idx="1"/>
          </p:nvPr>
        </p:nvSpPr>
        <p:spPr>
          <a:xfrm>
            <a:off x="628650" y="3588635"/>
            <a:ext cx="5429250" cy="4776435"/>
          </a:xfrm>
        </p:spPr>
        <p:txBody>
          <a:bodyPr lIns="0" tIns="0" rIns="0" bIns="0">
            <a:normAutofit/>
          </a:bodyPr>
          <a:lstStyle>
            <a:lvl1pPr marL="0" indent="0">
              <a:lnSpc>
                <a:spcPct val="100000"/>
              </a:lnSpc>
              <a:spcBef>
                <a:spcPts val="0"/>
              </a:spcBef>
              <a:buNone/>
              <a:defRPr sz="3467">
                <a:solidFill>
                  <a:srgbClr val="0E64BC"/>
                </a:solidFill>
                <a:latin typeface="+mn-lt"/>
              </a:defRPr>
            </a:lvl1pPr>
            <a:lvl2pPr>
              <a:defRPr sz="2600">
                <a:solidFill>
                  <a:srgbClr val="005E86"/>
                </a:solidFill>
                <a:latin typeface="18 VAG Rounded Light   02390"/>
              </a:defRPr>
            </a:lvl2pPr>
            <a:lvl3pPr>
              <a:defRPr sz="2600">
                <a:solidFill>
                  <a:srgbClr val="005E86"/>
                </a:solidFill>
                <a:latin typeface="18 VAG Rounded Light   02390"/>
              </a:defRPr>
            </a:lvl3pPr>
            <a:lvl4pPr>
              <a:defRPr sz="2600">
                <a:solidFill>
                  <a:srgbClr val="005E86"/>
                </a:solidFill>
                <a:latin typeface="18 VAG Rounded Light   02390"/>
              </a:defRPr>
            </a:lvl4pPr>
            <a:lvl5pPr>
              <a:defRPr sz="2600">
                <a:solidFill>
                  <a:srgbClr val="005E86"/>
                </a:solidFill>
                <a:latin typeface="18 VAG Rounded Light   02390"/>
              </a:defRPr>
            </a:lvl5pPr>
          </a:lstStyle>
          <a:p>
            <a:pPr lvl="0"/>
            <a:r>
              <a:rPr lang="en-US"/>
              <a:t>Click to edit Master text styles</a:t>
            </a:r>
          </a:p>
        </p:txBody>
      </p:sp>
      <p:pic>
        <p:nvPicPr>
          <p:cNvPr id="1026" name="Picture 2" descr="email-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63126" y="632927"/>
            <a:ext cx="1771650" cy="1199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600C51FB-417B-4C8B-8FAF-8185A70810B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6652" y="466247"/>
            <a:ext cx="1322766" cy="1526580"/>
          </a:xfrm>
          <a:prstGeom prst="rect">
            <a:avLst/>
          </a:prstGeom>
        </p:spPr>
      </p:pic>
    </p:spTree>
    <p:extLst>
      <p:ext uri="{BB962C8B-B14F-4D97-AF65-F5344CB8AC3E}">
        <p14:creationId xmlns:p14="http://schemas.microsoft.com/office/powerpoint/2010/main" val="24243445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Blank">
    <p:spTree>
      <p:nvGrpSpPr>
        <p:cNvPr id="1" name=""/>
        <p:cNvGrpSpPr/>
        <p:nvPr/>
      </p:nvGrpSpPr>
      <p:grpSpPr>
        <a:xfrm>
          <a:off x="0" y="0"/>
          <a:ext cx="0" cy="0"/>
          <a:chOff x="0" y="0"/>
          <a:chExt cx="0" cy="0"/>
        </a:xfrm>
      </p:grpSpPr>
      <p:sp>
        <p:nvSpPr>
          <p:cNvPr id="6" name="Title 1"/>
          <p:cNvSpPr>
            <a:spLocks noGrp="1"/>
          </p:cNvSpPr>
          <p:nvPr>
            <p:ph type="title"/>
          </p:nvPr>
        </p:nvSpPr>
        <p:spPr>
          <a:xfrm>
            <a:off x="628650" y="2459476"/>
            <a:ext cx="5429251" cy="1372683"/>
          </a:xfrm>
        </p:spPr>
        <p:txBody>
          <a:bodyPr wrap="square" lIns="0" anchor="t" anchorCtr="0">
            <a:spAutoFit/>
          </a:bodyPr>
          <a:lstStyle>
            <a:lvl1pPr algn="l">
              <a:defRPr sz="4622" b="1" baseline="0">
                <a:solidFill>
                  <a:srgbClr val="0E64BC"/>
                </a:solidFill>
                <a:latin typeface="+mj-lt"/>
              </a:defRPr>
            </a:lvl1pPr>
          </a:lstStyle>
          <a:p>
            <a:r>
              <a:rPr lang="en-US"/>
              <a:t>Click to edit Master title style</a:t>
            </a:r>
            <a:endParaRPr lang="en-US" dirty="0"/>
          </a:p>
        </p:txBody>
      </p:sp>
      <p:sp>
        <p:nvSpPr>
          <p:cNvPr id="7" name="Content Placeholder 2"/>
          <p:cNvSpPr>
            <a:spLocks noGrp="1"/>
          </p:cNvSpPr>
          <p:nvPr>
            <p:ph idx="1"/>
          </p:nvPr>
        </p:nvSpPr>
        <p:spPr>
          <a:xfrm>
            <a:off x="628650" y="3588635"/>
            <a:ext cx="5429250" cy="4776435"/>
          </a:xfrm>
        </p:spPr>
        <p:txBody>
          <a:bodyPr lIns="0" tIns="0" rIns="0" bIns="0">
            <a:normAutofit/>
          </a:bodyPr>
          <a:lstStyle>
            <a:lvl1pPr marL="0" indent="0">
              <a:lnSpc>
                <a:spcPct val="100000"/>
              </a:lnSpc>
              <a:spcBef>
                <a:spcPts val="0"/>
              </a:spcBef>
              <a:buNone/>
              <a:defRPr sz="3467">
                <a:solidFill>
                  <a:srgbClr val="0E64BC"/>
                </a:solidFill>
                <a:latin typeface="+mn-lt"/>
              </a:defRPr>
            </a:lvl1pPr>
            <a:lvl2pPr>
              <a:defRPr sz="2600">
                <a:solidFill>
                  <a:srgbClr val="005E86"/>
                </a:solidFill>
                <a:latin typeface="18 VAG Rounded Light   02390"/>
              </a:defRPr>
            </a:lvl2pPr>
            <a:lvl3pPr>
              <a:defRPr sz="2600">
                <a:solidFill>
                  <a:srgbClr val="005E86"/>
                </a:solidFill>
                <a:latin typeface="18 VAG Rounded Light   02390"/>
              </a:defRPr>
            </a:lvl3pPr>
            <a:lvl4pPr>
              <a:defRPr sz="2600">
                <a:solidFill>
                  <a:srgbClr val="005E86"/>
                </a:solidFill>
                <a:latin typeface="18 VAG Rounded Light   02390"/>
              </a:defRPr>
            </a:lvl4pPr>
            <a:lvl5pPr>
              <a:defRPr sz="2600">
                <a:solidFill>
                  <a:srgbClr val="005E86"/>
                </a:solidFill>
                <a:latin typeface="18 VAG Rounded Light   02390"/>
              </a:defRPr>
            </a:lvl5pPr>
          </a:lstStyle>
          <a:p>
            <a:pPr lvl="0"/>
            <a:r>
              <a:rPr lang="en-US"/>
              <a:t>Click to edit Master text styles</a:t>
            </a:r>
          </a:p>
        </p:txBody>
      </p:sp>
      <p:pic>
        <p:nvPicPr>
          <p:cNvPr id="1026" name="Picture 2" descr="email-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63126" y="632927"/>
            <a:ext cx="1771650" cy="1199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600C51FB-417B-4C8B-8FAF-8185A70810B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6652" y="466247"/>
            <a:ext cx="1322766" cy="1526580"/>
          </a:xfrm>
          <a:prstGeom prst="rect">
            <a:avLst/>
          </a:prstGeom>
        </p:spPr>
      </p:pic>
    </p:spTree>
    <p:extLst>
      <p:ext uri="{BB962C8B-B14F-4D97-AF65-F5344CB8AC3E}">
        <p14:creationId xmlns:p14="http://schemas.microsoft.com/office/powerpoint/2010/main" val="18306403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2_Blank">
    <p:spTree>
      <p:nvGrpSpPr>
        <p:cNvPr id="1" name=""/>
        <p:cNvGrpSpPr/>
        <p:nvPr/>
      </p:nvGrpSpPr>
      <p:grpSpPr>
        <a:xfrm>
          <a:off x="0" y="0"/>
          <a:ext cx="0" cy="0"/>
          <a:chOff x="0" y="0"/>
          <a:chExt cx="0" cy="0"/>
        </a:xfrm>
      </p:grpSpPr>
      <p:sp>
        <p:nvSpPr>
          <p:cNvPr id="6" name="Title 1"/>
          <p:cNvSpPr>
            <a:spLocks noGrp="1"/>
          </p:cNvSpPr>
          <p:nvPr>
            <p:ph type="title"/>
          </p:nvPr>
        </p:nvSpPr>
        <p:spPr>
          <a:xfrm>
            <a:off x="628650" y="2459476"/>
            <a:ext cx="5429251" cy="1372683"/>
          </a:xfrm>
        </p:spPr>
        <p:txBody>
          <a:bodyPr wrap="square" lIns="0" anchor="t" anchorCtr="0">
            <a:spAutoFit/>
          </a:bodyPr>
          <a:lstStyle>
            <a:lvl1pPr algn="l">
              <a:defRPr sz="4622" b="1" baseline="0">
                <a:solidFill>
                  <a:srgbClr val="0E64BC"/>
                </a:solidFill>
                <a:latin typeface="+mj-lt"/>
              </a:defRPr>
            </a:lvl1pPr>
          </a:lstStyle>
          <a:p>
            <a:r>
              <a:rPr lang="en-US"/>
              <a:t>Click to edit Master title style</a:t>
            </a:r>
            <a:endParaRPr lang="en-US" dirty="0"/>
          </a:p>
        </p:txBody>
      </p:sp>
      <p:sp>
        <p:nvSpPr>
          <p:cNvPr id="7" name="Content Placeholder 2"/>
          <p:cNvSpPr>
            <a:spLocks noGrp="1"/>
          </p:cNvSpPr>
          <p:nvPr>
            <p:ph idx="1"/>
          </p:nvPr>
        </p:nvSpPr>
        <p:spPr>
          <a:xfrm>
            <a:off x="628650" y="3588635"/>
            <a:ext cx="5429250" cy="4776435"/>
          </a:xfrm>
        </p:spPr>
        <p:txBody>
          <a:bodyPr lIns="0" tIns="0" rIns="0" bIns="0">
            <a:normAutofit/>
          </a:bodyPr>
          <a:lstStyle>
            <a:lvl1pPr marL="0" indent="0">
              <a:lnSpc>
                <a:spcPct val="100000"/>
              </a:lnSpc>
              <a:spcBef>
                <a:spcPts val="0"/>
              </a:spcBef>
              <a:buNone/>
              <a:defRPr sz="3467">
                <a:solidFill>
                  <a:srgbClr val="0E64BC"/>
                </a:solidFill>
                <a:latin typeface="+mn-lt"/>
              </a:defRPr>
            </a:lvl1pPr>
            <a:lvl2pPr>
              <a:defRPr sz="2600">
                <a:solidFill>
                  <a:srgbClr val="005E86"/>
                </a:solidFill>
                <a:latin typeface="18 VAG Rounded Light   02390"/>
              </a:defRPr>
            </a:lvl2pPr>
            <a:lvl3pPr>
              <a:defRPr sz="2600">
                <a:solidFill>
                  <a:srgbClr val="005E86"/>
                </a:solidFill>
                <a:latin typeface="18 VAG Rounded Light   02390"/>
              </a:defRPr>
            </a:lvl3pPr>
            <a:lvl4pPr>
              <a:defRPr sz="2600">
                <a:solidFill>
                  <a:srgbClr val="005E86"/>
                </a:solidFill>
                <a:latin typeface="18 VAG Rounded Light   02390"/>
              </a:defRPr>
            </a:lvl4pPr>
            <a:lvl5pPr>
              <a:defRPr sz="2600">
                <a:solidFill>
                  <a:srgbClr val="005E86"/>
                </a:solidFill>
                <a:latin typeface="18 VAG Rounded Light   02390"/>
              </a:defRPr>
            </a:lvl5pPr>
          </a:lstStyle>
          <a:p>
            <a:pPr lvl="0"/>
            <a:r>
              <a:rPr lang="en-US"/>
              <a:t>Click to edit Master text styles</a:t>
            </a:r>
          </a:p>
        </p:txBody>
      </p:sp>
      <p:pic>
        <p:nvPicPr>
          <p:cNvPr id="1026" name="Picture 2" descr="email-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63126" y="632927"/>
            <a:ext cx="1771650" cy="1199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600C51FB-417B-4C8B-8FAF-8185A70810B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6652" y="466247"/>
            <a:ext cx="1322766" cy="1526580"/>
          </a:xfrm>
          <a:prstGeom prst="rect">
            <a:avLst/>
          </a:prstGeom>
        </p:spPr>
      </p:pic>
    </p:spTree>
    <p:extLst>
      <p:ext uri="{BB962C8B-B14F-4D97-AF65-F5344CB8AC3E}">
        <p14:creationId xmlns:p14="http://schemas.microsoft.com/office/powerpoint/2010/main" val="10507744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Blank">
    <p:spTree>
      <p:nvGrpSpPr>
        <p:cNvPr id="1" name=""/>
        <p:cNvGrpSpPr/>
        <p:nvPr/>
      </p:nvGrpSpPr>
      <p:grpSpPr>
        <a:xfrm>
          <a:off x="0" y="0"/>
          <a:ext cx="0" cy="0"/>
          <a:chOff x="0" y="0"/>
          <a:chExt cx="0" cy="0"/>
        </a:xfrm>
      </p:grpSpPr>
      <p:sp>
        <p:nvSpPr>
          <p:cNvPr id="6" name="Title 1"/>
          <p:cNvSpPr>
            <a:spLocks noGrp="1"/>
          </p:cNvSpPr>
          <p:nvPr>
            <p:ph type="title"/>
          </p:nvPr>
        </p:nvSpPr>
        <p:spPr>
          <a:xfrm>
            <a:off x="628650" y="2459476"/>
            <a:ext cx="5429251" cy="1372683"/>
          </a:xfrm>
        </p:spPr>
        <p:txBody>
          <a:bodyPr wrap="square" lIns="0" anchor="t" anchorCtr="0">
            <a:spAutoFit/>
          </a:bodyPr>
          <a:lstStyle>
            <a:lvl1pPr algn="l">
              <a:defRPr sz="4622" b="1" baseline="0">
                <a:solidFill>
                  <a:srgbClr val="0E64BC"/>
                </a:solidFill>
                <a:latin typeface="+mj-lt"/>
              </a:defRPr>
            </a:lvl1pPr>
          </a:lstStyle>
          <a:p>
            <a:r>
              <a:rPr lang="en-US"/>
              <a:t>Click to edit Master title style</a:t>
            </a:r>
            <a:endParaRPr lang="en-US" dirty="0"/>
          </a:p>
        </p:txBody>
      </p:sp>
      <p:sp>
        <p:nvSpPr>
          <p:cNvPr id="7" name="Content Placeholder 2"/>
          <p:cNvSpPr>
            <a:spLocks noGrp="1"/>
          </p:cNvSpPr>
          <p:nvPr>
            <p:ph idx="1"/>
          </p:nvPr>
        </p:nvSpPr>
        <p:spPr>
          <a:xfrm>
            <a:off x="628650" y="3588635"/>
            <a:ext cx="5429250" cy="4776435"/>
          </a:xfrm>
        </p:spPr>
        <p:txBody>
          <a:bodyPr lIns="0" tIns="0" rIns="0" bIns="0">
            <a:normAutofit/>
          </a:bodyPr>
          <a:lstStyle>
            <a:lvl1pPr marL="0" indent="0">
              <a:lnSpc>
                <a:spcPct val="100000"/>
              </a:lnSpc>
              <a:spcBef>
                <a:spcPts val="0"/>
              </a:spcBef>
              <a:buNone/>
              <a:defRPr sz="3467">
                <a:solidFill>
                  <a:srgbClr val="0E64BC"/>
                </a:solidFill>
                <a:latin typeface="+mn-lt"/>
              </a:defRPr>
            </a:lvl1pPr>
            <a:lvl2pPr>
              <a:defRPr sz="2600">
                <a:solidFill>
                  <a:srgbClr val="005E86"/>
                </a:solidFill>
                <a:latin typeface="18 VAG Rounded Light   02390"/>
              </a:defRPr>
            </a:lvl2pPr>
            <a:lvl3pPr>
              <a:defRPr sz="2600">
                <a:solidFill>
                  <a:srgbClr val="005E86"/>
                </a:solidFill>
                <a:latin typeface="18 VAG Rounded Light   02390"/>
              </a:defRPr>
            </a:lvl3pPr>
            <a:lvl4pPr>
              <a:defRPr sz="2600">
                <a:solidFill>
                  <a:srgbClr val="005E86"/>
                </a:solidFill>
                <a:latin typeface="18 VAG Rounded Light   02390"/>
              </a:defRPr>
            </a:lvl4pPr>
            <a:lvl5pPr>
              <a:defRPr sz="2600">
                <a:solidFill>
                  <a:srgbClr val="005E86"/>
                </a:solidFill>
                <a:latin typeface="18 VAG Rounded Light   02390"/>
              </a:defRPr>
            </a:lvl5pPr>
          </a:lstStyle>
          <a:p>
            <a:pPr lvl="0"/>
            <a:r>
              <a:rPr lang="en-US"/>
              <a:t>Click to edit Master text styles</a:t>
            </a:r>
          </a:p>
        </p:txBody>
      </p:sp>
      <p:pic>
        <p:nvPicPr>
          <p:cNvPr id="1026" name="Picture 2" descr="email-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63126" y="632927"/>
            <a:ext cx="1771650" cy="1199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600C51FB-417B-4C8B-8FAF-8185A70810B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6652" y="466247"/>
            <a:ext cx="1322766" cy="1526580"/>
          </a:xfrm>
          <a:prstGeom prst="rect">
            <a:avLst/>
          </a:prstGeom>
        </p:spPr>
      </p:pic>
    </p:spTree>
    <p:extLst>
      <p:ext uri="{BB962C8B-B14F-4D97-AF65-F5344CB8AC3E}">
        <p14:creationId xmlns:p14="http://schemas.microsoft.com/office/powerpoint/2010/main" val="2028093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4_Blank">
    <p:spTree>
      <p:nvGrpSpPr>
        <p:cNvPr id="1" name=""/>
        <p:cNvGrpSpPr/>
        <p:nvPr/>
      </p:nvGrpSpPr>
      <p:grpSpPr>
        <a:xfrm>
          <a:off x="0" y="0"/>
          <a:ext cx="0" cy="0"/>
          <a:chOff x="0" y="0"/>
          <a:chExt cx="0" cy="0"/>
        </a:xfrm>
      </p:grpSpPr>
      <p:sp>
        <p:nvSpPr>
          <p:cNvPr id="6" name="Title 1"/>
          <p:cNvSpPr>
            <a:spLocks noGrp="1"/>
          </p:cNvSpPr>
          <p:nvPr>
            <p:ph type="title"/>
          </p:nvPr>
        </p:nvSpPr>
        <p:spPr>
          <a:xfrm>
            <a:off x="628650" y="2459476"/>
            <a:ext cx="5429251" cy="1372683"/>
          </a:xfrm>
        </p:spPr>
        <p:txBody>
          <a:bodyPr wrap="square" lIns="0" anchor="t" anchorCtr="0">
            <a:spAutoFit/>
          </a:bodyPr>
          <a:lstStyle>
            <a:lvl1pPr algn="l">
              <a:defRPr sz="4622" b="1" baseline="0">
                <a:solidFill>
                  <a:srgbClr val="0E64BC"/>
                </a:solidFill>
                <a:latin typeface="+mj-lt"/>
              </a:defRPr>
            </a:lvl1pPr>
          </a:lstStyle>
          <a:p>
            <a:r>
              <a:rPr lang="en-US"/>
              <a:t>Click to edit Master title style</a:t>
            </a:r>
            <a:endParaRPr lang="en-US" dirty="0"/>
          </a:p>
        </p:txBody>
      </p:sp>
      <p:sp>
        <p:nvSpPr>
          <p:cNvPr id="7" name="Content Placeholder 2"/>
          <p:cNvSpPr>
            <a:spLocks noGrp="1"/>
          </p:cNvSpPr>
          <p:nvPr>
            <p:ph idx="1"/>
          </p:nvPr>
        </p:nvSpPr>
        <p:spPr>
          <a:xfrm>
            <a:off x="628650" y="3588635"/>
            <a:ext cx="5429250" cy="4776435"/>
          </a:xfrm>
        </p:spPr>
        <p:txBody>
          <a:bodyPr lIns="0" tIns="0" rIns="0" bIns="0">
            <a:normAutofit/>
          </a:bodyPr>
          <a:lstStyle>
            <a:lvl1pPr marL="0" indent="0">
              <a:lnSpc>
                <a:spcPct val="100000"/>
              </a:lnSpc>
              <a:spcBef>
                <a:spcPts val="0"/>
              </a:spcBef>
              <a:buNone/>
              <a:defRPr sz="3467">
                <a:solidFill>
                  <a:srgbClr val="0E64BC"/>
                </a:solidFill>
                <a:latin typeface="+mn-lt"/>
              </a:defRPr>
            </a:lvl1pPr>
            <a:lvl2pPr>
              <a:defRPr sz="2600">
                <a:solidFill>
                  <a:srgbClr val="005E86"/>
                </a:solidFill>
                <a:latin typeface="18 VAG Rounded Light   02390"/>
              </a:defRPr>
            </a:lvl2pPr>
            <a:lvl3pPr>
              <a:defRPr sz="2600">
                <a:solidFill>
                  <a:srgbClr val="005E86"/>
                </a:solidFill>
                <a:latin typeface="18 VAG Rounded Light   02390"/>
              </a:defRPr>
            </a:lvl3pPr>
            <a:lvl4pPr>
              <a:defRPr sz="2600">
                <a:solidFill>
                  <a:srgbClr val="005E86"/>
                </a:solidFill>
                <a:latin typeface="18 VAG Rounded Light   02390"/>
              </a:defRPr>
            </a:lvl4pPr>
            <a:lvl5pPr>
              <a:defRPr sz="2600">
                <a:solidFill>
                  <a:srgbClr val="005E86"/>
                </a:solidFill>
                <a:latin typeface="18 VAG Rounded Light   02390"/>
              </a:defRPr>
            </a:lvl5pPr>
          </a:lstStyle>
          <a:p>
            <a:pPr lvl="0"/>
            <a:r>
              <a:rPr lang="en-US"/>
              <a:t>Click to edit Master text styles</a:t>
            </a:r>
          </a:p>
        </p:txBody>
      </p:sp>
      <p:pic>
        <p:nvPicPr>
          <p:cNvPr id="1026" name="Picture 2" descr="email-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63126" y="632927"/>
            <a:ext cx="1771650" cy="1199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600C51FB-417B-4C8B-8FAF-8185A70810B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6652" y="466247"/>
            <a:ext cx="1322766" cy="1526580"/>
          </a:xfrm>
          <a:prstGeom prst="rect">
            <a:avLst/>
          </a:prstGeom>
        </p:spPr>
      </p:pic>
    </p:spTree>
    <p:extLst>
      <p:ext uri="{BB962C8B-B14F-4D97-AF65-F5344CB8AC3E}">
        <p14:creationId xmlns:p14="http://schemas.microsoft.com/office/powerpoint/2010/main" val="15464843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5_Blank">
    <p:spTree>
      <p:nvGrpSpPr>
        <p:cNvPr id="1" name=""/>
        <p:cNvGrpSpPr/>
        <p:nvPr/>
      </p:nvGrpSpPr>
      <p:grpSpPr>
        <a:xfrm>
          <a:off x="0" y="0"/>
          <a:ext cx="0" cy="0"/>
          <a:chOff x="0" y="0"/>
          <a:chExt cx="0" cy="0"/>
        </a:xfrm>
      </p:grpSpPr>
      <p:sp>
        <p:nvSpPr>
          <p:cNvPr id="6" name="Title 1"/>
          <p:cNvSpPr>
            <a:spLocks noGrp="1"/>
          </p:cNvSpPr>
          <p:nvPr>
            <p:ph type="title"/>
          </p:nvPr>
        </p:nvSpPr>
        <p:spPr>
          <a:xfrm>
            <a:off x="628650" y="2459476"/>
            <a:ext cx="5429251" cy="1372683"/>
          </a:xfrm>
        </p:spPr>
        <p:txBody>
          <a:bodyPr wrap="square" lIns="0" anchor="t" anchorCtr="0">
            <a:spAutoFit/>
          </a:bodyPr>
          <a:lstStyle>
            <a:lvl1pPr algn="l">
              <a:defRPr sz="4622" b="1" baseline="0">
                <a:solidFill>
                  <a:srgbClr val="0E64BC"/>
                </a:solidFill>
                <a:latin typeface="+mj-lt"/>
              </a:defRPr>
            </a:lvl1pPr>
          </a:lstStyle>
          <a:p>
            <a:r>
              <a:rPr lang="en-US"/>
              <a:t>Click to edit Master title style</a:t>
            </a:r>
            <a:endParaRPr lang="en-US" dirty="0"/>
          </a:p>
        </p:txBody>
      </p:sp>
      <p:sp>
        <p:nvSpPr>
          <p:cNvPr id="7" name="Content Placeholder 2"/>
          <p:cNvSpPr>
            <a:spLocks noGrp="1"/>
          </p:cNvSpPr>
          <p:nvPr>
            <p:ph idx="1"/>
          </p:nvPr>
        </p:nvSpPr>
        <p:spPr>
          <a:xfrm>
            <a:off x="628650" y="3588635"/>
            <a:ext cx="5429250" cy="4776435"/>
          </a:xfrm>
        </p:spPr>
        <p:txBody>
          <a:bodyPr lIns="0" tIns="0" rIns="0" bIns="0">
            <a:normAutofit/>
          </a:bodyPr>
          <a:lstStyle>
            <a:lvl1pPr marL="0" indent="0">
              <a:lnSpc>
                <a:spcPct val="100000"/>
              </a:lnSpc>
              <a:spcBef>
                <a:spcPts val="0"/>
              </a:spcBef>
              <a:buNone/>
              <a:defRPr sz="3467">
                <a:solidFill>
                  <a:srgbClr val="0E64BC"/>
                </a:solidFill>
                <a:latin typeface="+mn-lt"/>
              </a:defRPr>
            </a:lvl1pPr>
            <a:lvl2pPr>
              <a:defRPr sz="2600">
                <a:solidFill>
                  <a:srgbClr val="005E86"/>
                </a:solidFill>
                <a:latin typeface="18 VAG Rounded Light   02390"/>
              </a:defRPr>
            </a:lvl2pPr>
            <a:lvl3pPr>
              <a:defRPr sz="2600">
                <a:solidFill>
                  <a:srgbClr val="005E86"/>
                </a:solidFill>
                <a:latin typeface="18 VAG Rounded Light   02390"/>
              </a:defRPr>
            </a:lvl3pPr>
            <a:lvl4pPr>
              <a:defRPr sz="2600">
                <a:solidFill>
                  <a:srgbClr val="005E86"/>
                </a:solidFill>
                <a:latin typeface="18 VAG Rounded Light   02390"/>
              </a:defRPr>
            </a:lvl4pPr>
            <a:lvl5pPr>
              <a:defRPr sz="2600">
                <a:solidFill>
                  <a:srgbClr val="005E86"/>
                </a:solidFill>
                <a:latin typeface="18 VAG Rounded Light   02390"/>
              </a:defRPr>
            </a:lvl5pPr>
          </a:lstStyle>
          <a:p>
            <a:pPr lvl="0"/>
            <a:r>
              <a:rPr lang="en-US"/>
              <a:t>Click to edit Master text styles</a:t>
            </a:r>
          </a:p>
        </p:txBody>
      </p:sp>
      <p:pic>
        <p:nvPicPr>
          <p:cNvPr id="1026" name="Picture 2" descr="email-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63126" y="632927"/>
            <a:ext cx="1771650" cy="1199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600C51FB-417B-4C8B-8FAF-8185A70810B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6652" y="466247"/>
            <a:ext cx="1322766" cy="1526580"/>
          </a:xfrm>
          <a:prstGeom prst="rect">
            <a:avLst/>
          </a:prstGeom>
        </p:spPr>
      </p:pic>
    </p:spTree>
    <p:extLst>
      <p:ext uri="{BB962C8B-B14F-4D97-AF65-F5344CB8AC3E}">
        <p14:creationId xmlns:p14="http://schemas.microsoft.com/office/powerpoint/2010/main" val="39442404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6_Blank">
    <p:spTree>
      <p:nvGrpSpPr>
        <p:cNvPr id="1" name=""/>
        <p:cNvGrpSpPr/>
        <p:nvPr/>
      </p:nvGrpSpPr>
      <p:grpSpPr>
        <a:xfrm>
          <a:off x="0" y="0"/>
          <a:ext cx="0" cy="0"/>
          <a:chOff x="0" y="0"/>
          <a:chExt cx="0" cy="0"/>
        </a:xfrm>
      </p:grpSpPr>
      <p:sp>
        <p:nvSpPr>
          <p:cNvPr id="6" name="Title 1"/>
          <p:cNvSpPr>
            <a:spLocks noGrp="1"/>
          </p:cNvSpPr>
          <p:nvPr>
            <p:ph type="title"/>
          </p:nvPr>
        </p:nvSpPr>
        <p:spPr>
          <a:xfrm>
            <a:off x="628650" y="2459476"/>
            <a:ext cx="5429251" cy="1372683"/>
          </a:xfrm>
        </p:spPr>
        <p:txBody>
          <a:bodyPr wrap="square" lIns="0" anchor="t" anchorCtr="0">
            <a:spAutoFit/>
          </a:bodyPr>
          <a:lstStyle>
            <a:lvl1pPr algn="l">
              <a:defRPr sz="4622" b="1" baseline="0">
                <a:solidFill>
                  <a:srgbClr val="0E64BC"/>
                </a:solidFill>
                <a:latin typeface="+mj-lt"/>
              </a:defRPr>
            </a:lvl1pPr>
          </a:lstStyle>
          <a:p>
            <a:r>
              <a:rPr lang="en-US"/>
              <a:t>Click to edit Master title style</a:t>
            </a:r>
            <a:endParaRPr lang="en-US" dirty="0"/>
          </a:p>
        </p:txBody>
      </p:sp>
      <p:sp>
        <p:nvSpPr>
          <p:cNvPr id="7" name="Content Placeholder 2"/>
          <p:cNvSpPr>
            <a:spLocks noGrp="1"/>
          </p:cNvSpPr>
          <p:nvPr>
            <p:ph idx="1"/>
          </p:nvPr>
        </p:nvSpPr>
        <p:spPr>
          <a:xfrm>
            <a:off x="628650" y="3588635"/>
            <a:ext cx="5429250" cy="4776435"/>
          </a:xfrm>
        </p:spPr>
        <p:txBody>
          <a:bodyPr lIns="0" tIns="0" rIns="0" bIns="0">
            <a:normAutofit/>
          </a:bodyPr>
          <a:lstStyle>
            <a:lvl1pPr marL="0" indent="0">
              <a:lnSpc>
                <a:spcPct val="100000"/>
              </a:lnSpc>
              <a:spcBef>
                <a:spcPts val="0"/>
              </a:spcBef>
              <a:buNone/>
              <a:defRPr sz="3467">
                <a:solidFill>
                  <a:srgbClr val="0E64BC"/>
                </a:solidFill>
                <a:latin typeface="+mn-lt"/>
              </a:defRPr>
            </a:lvl1pPr>
            <a:lvl2pPr>
              <a:defRPr sz="2600">
                <a:solidFill>
                  <a:srgbClr val="005E86"/>
                </a:solidFill>
                <a:latin typeface="18 VAG Rounded Light   02390"/>
              </a:defRPr>
            </a:lvl2pPr>
            <a:lvl3pPr>
              <a:defRPr sz="2600">
                <a:solidFill>
                  <a:srgbClr val="005E86"/>
                </a:solidFill>
                <a:latin typeface="18 VAG Rounded Light   02390"/>
              </a:defRPr>
            </a:lvl3pPr>
            <a:lvl4pPr>
              <a:defRPr sz="2600">
                <a:solidFill>
                  <a:srgbClr val="005E86"/>
                </a:solidFill>
                <a:latin typeface="18 VAG Rounded Light   02390"/>
              </a:defRPr>
            </a:lvl4pPr>
            <a:lvl5pPr>
              <a:defRPr sz="2600">
                <a:solidFill>
                  <a:srgbClr val="005E86"/>
                </a:solidFill>
                <a:latin typeface="18 VAG Rounded Light   02390"/>
              </a:defRPr>
            </a:lvl5pPr>
          </a:lstStyle>
          <a:p>
            <a:pPr lvl="0"/>
            <a:r>
              <a:rPr lang="en-US"/>
              <a:t>Click to edit Master text styles</a:t>
            </a:r>
          </a:p>
        </p:txBody>
      </p:sp>
      <p:pic>
        <p:nvPicPr>
          <p:cNvPr id="1026" name="Picture 2" descr="email-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63126" y="632927"/>
            <a:ext cx="1771650" cy="1199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600C51FB-417B-4C8B-8FAF-8185A70810B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6652" y="466247"/>
            <a:ext cx="1322766" cy="1526580"/>
          </a:xfrm>
          <a:prstGeom prst="rect">
            <a:avLst/>
          </a:prstGeom>
        </p:spPr>
      </p:pic>
    </p:spTree>
    <p:extLst>
      <p:ext uri="{BB962C8B-B14F-4D97-AF65-F5344CB8AC3E}">
        <p14:creationId xmlns:p14="http://schemas.microsoft.com/office/powerpoint/2010/main" val="18564531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7_Blank">
    <p:spTree>
      <p:nvGrpSpPr>
        <p:cNvPr id="1" name=""/>
        <p:cNvGrpSpPr/>
        <p:nvPr/>
      </p:nvGrpSpPr>
      <p:grpSpPr>
        <a:xfrm>
          <a:off x="0" y="0"/>
          <a:ext cx="0" cy="0"/>
          <a:chOff x="0" y="0"/>
          <a:chExt cx="0" cy="0"/>
        </a:xfrm>
      </p:grpSpPr>
      <p:sp>
        <p:nvSpPr>
          <p:cNvPr id="6" name="Title 1"/>
          <p:cNvSpPr>
            <a:spLocks noGrp="1"/>
          </p:cNvSpPr>
          <p:nvPr>
            <p:ph type="title"/>
          </p:nvPr>
        </p:nvSpPr>
        <p:spPr>
          <a:xfrm>
            <a:off x="628650" y="2459476"/>
            <a:ext cx="5429251" cy="1372683"/>
          </a:xfrm>
        </p:spPr>
        <p:txBody>
          <a:bodyPr wrap="square" lIns="0" anchor="t" anchorCtr="0">
            <a:spAutoFit/>
          </a:bodyPr>
          <a:lstStyle>
            <a:lvl1pPr algn="l">
              <a:defRPr sz="4622" b="1" baseline="0">
                <a:solidFill>
                  <a:srgbClr val="0E64BC"/>
                </a:solidFill>
                <a:latin typeface="+mj-lt"/>
              </a:defRPr>
            </a:lvl1pPr>
          </a:lstStyle>
          <a:p>
            <a:r>
              <a:rPr lang="en-US"/>
              <a:t>Click to edit Master title style</a:t>
            </a:r>
            <a:endParaRPr lang="en-US" dirty="0"/>
          </a:p>
        </p:txBody>
      </p:sp>
      <p:sp>
        <p:nvSpPr>
          <p:cNvPr id="7" name="Content Placeholder 2"/>
          <p:cNvSpPr>
            <a:spLocks noGrp="1"/>
          </p:cNvSpPr>
          <p:nvPr>
            <p:ph idx="1"/>
          </p:nvPr>
        </p:nvSpPr>
        <p:spPr>
          <a:xfrm>
            <a:off x="628650" y="3588635"/>
            <a:ext cx="5429250" cy="4776435"/>
          </a:xfrm>
        </p:spPr>
        <p:txBody>
          <a:bodyPr lIns="0" tIns="0" rIns="0" bIns="0">
            <a:normAutofit/>
          </a:bodyPr>
          <a:lstStyle>
            <a:lvl1pPr marL="0" indent="0">
              <a:lnSpc>
                <a:spcPct val="100000"/>
              </a:lnSpc>
              <a:spcBef>
                <a:spcPts val="0"/>
              </a:spcBef>
              <a:buNone/>
              <a:defRPr sz="3467">
                <a:solidFill>
                  <a:srgbClr val="0E64BC"/>
                </a:solidFill>
                <a:latin typeface="+mn-lt"/>
              </a:defRPr>
            </a:lvl1pPr>
            <a:lvl2pPr>
              <a:defRPr sz="2600">
                <a:solidFill>
                  <a:srgbClr val="005E86"/>
                </a:solidFill>
                <a:latin typeface="18 VAG Rounded Light   02390"/>
              </a:defRPr>
            </a:lvl2pPr>
            <a:lvl3pPr>
              <a:defRPr sz="2600">
                <a:solidFill>
                  <a:srgbClr val="005E86"/>
                </a:solidFill>
                <a:latin typeface="18 VAG Rounded Light   02390"/>
              </a:defRPr>
            </a:lvl3pPr>
            <a:lvl4pPr>
              <a:defRPr sz="2600">
                <a:solidFill>
                  <a:srgbClr val="005E86"/>
                </a:solidFill>
                <a:latin typeface="18 VAG Rounded Light   02390"/>
              </a:defRPr>
            </a:lvl4pPr>
            <a:lvl5pPr>
              <a:defRPr sz="2600">
                <a:solidFill>
                  <a:srgbClr val="005E86"/>
                </a:solidFill>
                <a:latin typeface="18 VAG Rounded Light   02390"/>
              </a:defRPr>
            </a:lvl5pPr>
          </a:lstStyle>
          <a:p>
            <a:pPr lvl="0"/>
            <a:r>
              <a:rPr lang="en-US"/>
              <a:t>Click to edit Master text styles</a:t>
            </a:r>
          </a:p>
        </p:txBody>
      </p:sp>
      <p:pic>
        <p:nvPicPr>
          <p:cNvPr id="1026" name="Picture 2" descr="email-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63126" y="632927"/>
            <a:ext cx="1771650" cy="1199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600C51FB-417B-4C8B-8FAF-8185A70810B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6652" y="466247"/>
            <a:ext cx="1322766" cy="1526580"/>
          </a:xfrm>
          <a:prstGeom prst="rect">
            <a:avLst/>
          </a:prstGeom>
        </p:spPr>
      </p:pic>
    </p:spTree>
    <p:extLst>
      <p:ext uri="{BB962C8B-B14F-4D97-AF65-F5344CB8AC3E}">
        <p14:creationId xmlns:p14="http://schemas.microsoft.com/office/powerpoint/2010/main" val="787278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CBA97-1CD7-4FA7-89B6-C5F86EE675D6}"/>
              </a:ext>
            </a:extLst>
          </p:cNvPr>
          <p:cNvSpPr>
            <a:spLocks noGrp="1"/>
          </p:cNvSpPr>
          <p:nvPr>
            <p:ph type="ctrTitle"/>
          </p:nvPr>
        </p:nvSpPr>
        <p:spPr>
          <a:xfrm>
            <a:off x="1578522" y="1621191"/>
            <a:ext cx="4422229" cy="3448756"/>
          </a:xfrm>
        </p:spPr>
        <p:txBody>
          <a:bodyPr anchor="b"/>
          <a:lstStyle>
            <a:lvl1pPr algn="ctr">
              <a:defRPr sz="8666">
                <a:solidFill>
                  <a:srgbClr val="002060"/>
                </a:solidFill>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11494E83-FFC5-412B-A22A-6F45B0121674}"/>
              </a:ext>
            </a:extLst>
          </p:cNvPr>
          <p:cNvSpPr>
            <a:spLocks noGrp="1"/>
          </p:cNvSpPr>
          <p:nvPr>
            <p:ph type="subTitle" idx="1"/>
          </p:nvPr>
        </p:nvSpPr>
        <p:spPr>
          <a:xfrm>
            <a:off x="1578522" y="6313350"/>
            <a:ext cx="4422229" cy="1260795"/>
          </a:xfrm>
        </p:spPr>
        <p:txBody>
          <a:bodyPr/>
          <a:lstStyle>
            <a:lvl1pPr marL="0" indent="0" algn="ctr">
              <a:buNone/>
              <a:defRPr sz="3467">
                <a:solidFill>
                  <a:srgbClr val="002060"/>
                </a:solidFill>
              </a:defRPr>
            </a:lvl1pPr>
            <a:lvl2pPr marL="660364" indent="0" algn="ctr">
              <a:buNone/>
              <a:defRPr sz="2889"/>
            </a:lvl2pPr>
            <a:lvl3pPr marL="1320726" indent="0" algn="ctr">
              <a:buNone/>
              <a:defRPr sz="2600"/>
            </a:lvl3pPr>
            <a:lvl4pPr marL="1981090" indent="0" algn="ctr">
              <a:buNone/>
              <a:defRPr sz="2311"/>
            </a:lvl4pPr>
            <a:lvl5pPr marL="2641452" indent="0" algn="ctr">
              <a:buNone/>
              <a:defRPr sz="2311"/>
            </a:lvl5pPr>
            <a:lvl6pPr marL="3301816" indent="0" algn="ctr">
              <a:buNone/>
              <a:defRPr sz="2311"/>
            </a:lvl6pPr>
            <a:lvl7pPr marL="3962178" indent="0" algn="ctr">
              <a:buNone/>
              <a:defRPr sz="2311"/>
            </a:lvl7pPr>
            <a:lvl8pPr marL="4622542" indent="0" algn="ctr">
              <a:buNone/>
              <a:defRPr sz="2311"/>
            </a:lvl8pPr>
            <a:lvl9pPr marL="5282906" indent="0" algn="ctr">
              <a:buNone/>
              <a:defRPr sz="2311"/>
            </a:lvl9pPr>
          </a:lstStyle>
          <a:p>
            <a:r>
              <a:rPr lang="en-US"/>
              <a:t>Click to edit Master subtitle style</a:t>
            </a:r>
            <a:endParaRPr lang="en-GB" dirty="0"/>
          </a:p>
        </p:txBody>
      </p:sp>
      <p:sp>
        <p:nvSpPr>
          <p:cNvPr id="7" name="Rectangle 6">
            <a:extLst>
              <a:ext uri="{FF2B5EF4-FFF2-40B4-BE49-F238E27FC236}">
                <a16:creationId xmlns:a16="http://schemas.microsoft.com/office/drawing/2014/main" id="{140C6400-07A5-43BC-B2C4-6851E91E3D6A}"/>
              </a:ext>
            </a:extLst>
          </p:cNvPr>
          <p:cNvSpPr/>
          <p:nvPr userDrawn="1"/>
        </p:nvSpPr>
        <p:spPr>
          <a:xfrm>
            <a:off x="0" y="0"/>
            <a:ext cx="1412984" cy="9906000"/>
          </a:xfrm>
          <a:prstGeom prst="rect">
            <a:avLst/>
          </a:prstGeom>
          <a:solidFill>
            <a:srgbClr val="FFC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00"/>
          </a:p>
        </p:txBody>
      </p:sp>
      <p:pic>
        <p:nvPicPr>
          <p:cNvPr id="5" name="Picture 4" descr="A picture containing object, candelabrum&#10;&#10;Description automatically generated">
            <a:extLst>
              <a:ext uri="{FF2B5EF4-FFF2-40B4-BE49-F238E27FC236}">
                <a16:creationId xmlns:a16="http://schemas.microsoft.com/office/drawing/2014/main" id="{EE696C48-6D1B-4C5B-90CD-CFACEBD310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05" y="7737783"/>
            <a:ext cx="698442" cy="1969512"/>
          </a:xfrm>
          <a:prstGeom prst="rect">
            <a:avLst/>
          </a:prstGeom>
        </p:spPr>
      </p:pic>
    </p:spTree>
    <p:extLst>
      <p:ext uri="{BB962C8B-B14F-4D97-AF65-F5344CB8AC3E}">
        <p14:creationId xmlns:p14="http://schemas.microsoft.com/office/powerpoint/2010/main" val="10927359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0_Blank">
    <p:spTree>
      <p:nvGrpSpPr>
        <p:cNvPr id="1" name=""/>
        <p:cNvGrpSpPr/>
        <p:nvPr/>
      </p:nvGrpSpPr>
      <p:grpSpPr>
        <a:xfrm>
          <a:off x="0" y="0"/>
          <a:ext cx="0" cy="0"/>
          <a:chOff x="0" y="0"/>
          <a:chExt cx="0" cy="0"/>
        </a:xfrm>
      </p:grpSpPr>
      <p:sp>
        <p:nvSpPr>
          <p:cNvPr id="6" name="Title 1"/>
          <p:cNvSpPr>
            <a:spLocks noGrp="1"/>
          </p:cNvSpPr>
          <p:nvPr>
            <p:ph type="title"/>
          </p:nvPr>
        </p:nvSpPr>
        <p:spPr>
          <a:xfrm>
            <a:off x="628650" y="2459476"/>
            <a:ext cx="5429251" cy="1372683"/>
          </a:xfrm>
        </p:spPr>
        <p:txBody>
          <a:bodyPr wrap="square" lIns="0" anchor="t" anchorCtr="0">
            <a:spAutoFit/>
          </a:bodyPr>
          <a:lstStyle>
            <a:lvl1pPr algn="l">
              <a:defRPr sz="4622" b="1" baseline="0">
                <a:solidFill>
                  <a:srgbClr val="0E64BC"/>
                </a:solidFill>
                <a:latin typeface="+mj-lt"/>
              </a:defRPr>
            </a:lvl1pPr>
          </a:lstStyle>
          <a:p>
            <a:r>
              <a:rPr lang="en-US"/>
              <a:t>Click to edit Master title style</a:t>
            </a:r>
            <a:endParaRPr lang="en-US" dirty="0"/>
          </a:p>
        </p:txBody>
      </p:sp>
      <p:sp>
        <p:nvSpPr>
          <p:cNvPr id="7" name="Content Placeholder 2"/>
          <p:cNvSpPr>
            <a:spLocks noGrp="1"/>
          </p:cNvSpPr>
          <p:nvPr>
            <p:ph idx="1"/>
          </p:nvPr>
        </p:nvSpPr>
        <p:spPr>
          <a:xfrm>
            <a:off x="628650" y="3588635"/>
            <a:ext cx="5429250" cy="4776435"/>
          </a:xfrm>
        </p:spPr>
        <p:txBody>
          <a:bodyPr lIns="0" tIns="0" rIns="0" bIns="0">
            <a:normAutofit/>
          </a:bodyPr>
          <a:lstStyle>
            <a:lvl1pPr marL="0" indent="0">
              <a:lnSpc>
                <a:spcPct val="100000"/>
              </a:lnSpc>
              <a:spcBef>
                <a:spcPts val="0"/>
              </a:spcBef>
              <a:buNone/>
              <a:defRPr sz="3467">
                <a:solidFill>
                  <a:srgbClr val="0E64BC"/>
                </a:solidFill>
                <a:latin typeface="+mn-lt"/>
              </a:defRPr>
            </a:lvl1pPr>
            <a:lvl2pPr>
              <a:defRPr sz="2600">
                <a:solidFill>
                  <a:srgbClr val="005E86"/>
                </a:solidFill>
                <a:latin typeface="18 VAG Rounded Light   02390"/>
              </a:defRPr>
            </a:lvl2pPr>
            <a:lvl3pPr>
              <a:defRPr sz="2600">
                <a:solidFill>
                  <a:srgbClr val="005E86"/>
                </a:solidFill>
                <a:latin typeface="18 VAG Rounded Light   02390"/>
              </a:defRPr>
            </a:lvl3pPr>
            <a:lvl4pPr>
              <a:defRPr sz="2600">
                <a:solidFill>
                  <a:srgbClr val="005E86"/>
                </a:solidFill>
                <a:latin typeface="18 VAG Rounded Light   02390"/>
              </a:defRPr>
            </a:lvl4pPr>
            <a:lvl5pPr>
              <a:defRPr sz="2600">
                <a:solidFill>
                  <a:srgbClr val="005E86"/>
                </a:solidFill>
                <a:latin typeface="18 VAG Rounded Light   02390"/>
              </a:defRPr>
            </a:lvl5pPr>
          </a:lstStyle>
          <a:p>
            <a:pPr lvl="0"/>
            <a:r>
              <a:rPr lang="en-US"/>
              <a:t>Click to edit Master text styles</a:t>
            </a:r>
          </a:p>
        </p:txBody>
      </p:sp>
      <p:pic>
        <p:nvPicPr>
          <p:cNvPr id="1026" name="Picture 2" descr="email-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63126" y="632927"/>
            <a:ext cx="1771650" cy="1199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600C51FB-417B-4C8B-8FAF-8185A70810B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6652" y="466247"/>
            <a:ext cx="1322766" cy="1526580"/>
          </a:xfrm>
          <a:prstGeom prst="rect">
            <a:avLst/>
          </a:prstGeom>
        </p:spPr>
      </p:pic>
    </p:spTree>
    <p:extLst>
      <p:ext uri="{BB962C8B-B14F-4D97-AF65-F5344CB8AC3E}">
        <p14:creationId xmlns:p14="http://schemas.microsoft.com/office/powerpoint/2010/main" val="7775902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1_Blank">
    <p:spTree>
      <p:nvGrpSpPr>
        <p:cNvPr id="1" name=""/>
        <p:cNvGrpSpPr/>
        <p:nvPr/>
      </p:nvGrpSpPr>
      <p:grpSpPr>
        <a:xfrm>
          <a:off x="0" y="0"/>
          <a:ext cx="0" cy="0"/>
          <a:chOff x="0" y="0"/>
          <a:chExt cx="0" cy="0"/>
        </a:xfrm>
      </p:grpSpPr>
      <p:sp>
        <p:nvSpPr>
          <p:cNvPr id="6" name="Title 1"/>
          <p:cNvSpPr>
            <a:spLocks noGrp="1"/>
          </p:cNvSpPr>
          <p:nvPr>
            <p:ph type="title"/>
          </p:nvPr>
        </p:nvSpPr>
        <p:spPr>
          <a:xfrm>
            <a:off x="628650" y="2459476"/>
            <a:ext cx="5429251" cy="1372683"/>
          </a:xfrm>
        </p:spPr>
        <p:txBody>
          <a:bodyPr wrap="square" lIns="0" anchor="t" anchorCtr="0">
            <a:spAutoFit/>
          </a:bodyPr>
          <a:lstStyle>
            <a:lvl1pPr algn="l">
              <a:defRPr sz="4622" b="1" baseline="0">
                <a:solidFill>
                  <a:srgbClr val="0E64BC"/>
                </a:solidFill>
                <a:latin typeface="+mj-lt"/>
              </a:defRPr>
            </a:lvl1pPr>
          </a:lstStyle>
          <a:p>
            <a:r>
              <a:rPr lang="en-US"/>
              <a:t>Click to edit Master title style</a:t>
            </a:r>
            <a:endParaRPr lang="en-US" dirty="0"/>
          </a:p>
        </p:txBody>
      </p:sp>
      <p:sp>
        <p:nvSpPr>
          <p:cNvPr id="7" name="Content Placeholder 2"/>
          <p:cNvSpPr>
            <a:spLocks noGrp="1"/>
          </p:cNvSpPr>
          <p:nvPr>
            <p:ph idx="1"/>
          </p:nvPr>
        </p:nvSpPr>
        <p:spPr>
          <a:xfrm>
            <a:off x="628650" y="3588635"/>
            <a:ext cx="5429250" cy="4776435"/>
          </a:xfrm>
        </p:spPr>
        <p:txBody>
          <a:bodyPr lIns="0" tIns="0" rIns="0" bIns="0">
            <a:normAutofit/>
          </a:bodyPr>
          <a:lstStyle>
            <a:lvl1pPr marL="0" indent="0">
              <a:lnSpc>
                <a:spcPct val="100000"/>
              </a:lnSpc>
              <a:spcBef>
                <a:spcPts val="0"/>
              </a:spcBef>
              <a:buNone/>
              <a:defRPr sz="3467">
                <a:solidFill>
                  <a:srgbClr val="0E64BC"/>
                </a:solidFill>
                <a:latin typeface="+mn-lt"/>
              </a:defRPr>
            </a:lvl1pPr>
            <a:lvl2pPr>
              <a:defRPr sz="2600">
                <a:solidFill>
                  <a:srgbClr val="005E86"/>
                </a:solidFill>
                <a:latin typeface="18 VAG Rounded Light   02390"/>
              </a:defRPr>
            </a:lvl2pPr>
            <a:lvl3pPr>
              <a:defRPr sz="2600">
                <a:solidFill>
                  <a:srgbClr val="005E86"/>
                </a:solidFill>
                <a:latin typeface="18 VAG Rounded Light   02390"/>
              </a:defRPr>
            </a:lvl3pPr>
            <a:lvl4pPr>
              <a:defRPr sz="2600">
                <a:solidFill>
                  <a:srgbClr val="005E86"/>
                </a:solidFill>
                <a:latin typeface="18 VAG Rounded Light   02390"/>
              </a:defRPr>
            </a:lvl4pPr>
            <a:lvl5pPr>
              <a:defRPr sz="2600">
                <a:solidFill>
                  <a:srgbClr val="005E86"/>
                </a:solidFill>
                <a:latin typeface="18 VAG Rounded Light   02390"/>
              </a:defRPr>
            </a:lvl5pPr>
          </a:lstStyle>
          <a:p>
            <a:pPr lvl="0"/>
            <a:r>
              <a:rPr lang="en-US"/>
              <a:t>Click to edit Master text styles</a:t>
            </a:r>
          </a:p>
        </p:txBody>
      </p:sp>
      <p:pic>
        <p:nvPicPr>
          <p:cNvPr id="1026" name="Picture 2" descr="email-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63126" y="632927"/>
            <a:ext cx="1771650" cy="1199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600C51FB-417B-4C8B-8FAF-8185A70810B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6652" y="466247"/>
            <a:ext cx="1322766" cy="1526580"/>
          </a:xfrm>
          <a:prstGeom prst="rect">
            <a:avLst/>
          </a:prstGeom>
        </p:spPr>
      </p:pic>
    </p:spTree>
    <p:extLst>
      <p:ext uri="{BB962C8B-B14F-4D97-AF65-F5344CB8AC3E}">
        <p14:creationId xmlns:p14="http://schemas.microsoft.com/office/powerpoint/2010/main" val="29922862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2_Blank">
    <p:spTree>
      <p:nvGrpSpPr>
        <p:cNvPr id="1" name=""/>
        <p:cNvGrpSpPr/>
        <p:nvPr/>
      </p:nvGrpSpPr>
      <p:grpSpPr>
        <a:xfrm>
          <a:off x="0" y="0"/>
          <a:ext cx="0" cy="0"/>
          <a:chOff x="0" y="0"/>
          <a:chExt cx="0" cy="0"/>
        </a:xfrm>
      </p:grpSpPr>
      <p:sp>
        <p:nvSpPr>
          <p:cNvPr id="6" name="Title 1"/>
          <p:cNvSpPr>
            <a:spLocks noGrp="1"/>
          </p:cNvSpPr>
          <p:nvPr>
            <p:ph type="title"/>
          </p:nvPr>
        </p:nvSpPr>
        <p:spPr>
          <a:xfrm>
            <a:off x="628650" y="2459476"/>
            <a:ext cx="5429251" cy="1372683"/>
          </a:xfrm>
        </p:spPr>
        <p:txBody>
          <a:bodyPr wrap="square" lIns="0" anchor="t" anchorCtr="0">
            <a:spAutoFit/>
          </a:bodyPr>
          <a:lstStyle>
            <a:lvl1pPr algn="l">
              <a:defRPr sz="4622" b="1" baseline="0">
                <a:solidFill>
                  <a:srgbClr val="0E64BC"/>
                </a:solidFill>
                <a:latin typeface="+mj-lt"/>
              </a:defRPr>
            </a:lvl1pPr>
          </a:lstStyle>
          <a:p>
            <a:r>
              <a:rPr lang="en-US"/>
              <a:t>Click to edit Master title style</a:t>
            </a:r>
            <a:endParaRPr lang="en-US" dirty="0"/>
          </a:p>
        </p:txBody>
      </p:sp>
      <p:sp>
        <p:nvSpPr>
          <p:cNvPr id="7" name="Content Placeholder 2"/>
          <p:cNvSpPr>
            <a:spLocks noGrp="1"/>
          </p:cNvSpPr>
          <p:nvPr>
            <p:ph idx="1"/>
          </p:nvPr>
        </p:nvSpPr>
        <p:spPr>
          <a:xfrm>
            <a:off x="628650" y="3588635"/>
            <a:ext cx="5429250" cy="4776435"/>
          </a:xfrm>
        </p:spPr>
        <p:txBody>
          <a:bodyPr lIns="0" tIns="0" rIns="0" bIns="0">
            <a:normAutofit/>
          </a:bodyPr>
          <a:lstStyle>
            <a:lvl1pPr marL="0" indent="0">
              <a:lnSpc>
                <a:spcPct val="100000"/>
              </a:lnSpc>
              <a:spcBef>
                <a:spcPts val="0"/>
              </a:spcBef>
              <a:buNone/>
              <a:defRPr sz="3467">
                <a:solidFill>
                  <a:srgbClr val="0E64BC"/>
                </a:solidFill>
                <a:latin typeface="+mn-lt"/>
              </a:defRPr>
            </a:lvl1pPr>
            <a:lvl2pPr>
              <a:defRPr sz="2600">
                <a:solidFill>
                  <a:srgbClr val="005E86"/>
                </a:solidFill>
                <a:latin typeface="18 VAG Rounded Light   02390"/>
              </a:defRPr>
            </a:lvl2pPr>
            <a:lvl3pPr>
              <a:defRPr sz="2600">
                <a:solidFill>
                  <a:srgbClr val="005E86"/>
                </a:solidFill>
                <a:latin typeface="18 VAG Rounded Light   02390"/>
              </a:defRPr>
            </a:lvl3pPr>
            <a:lvl4pPr>
              <a:defRPr sz="2600">
                <a:solidFill>
                  <a:srgbClr val="005E86"/>
                </a:solidFill>
                <a:latin typeface="18 VAG Rounded Light   02390"/>
              </a:defRPr>
            </a:lvl4pPr>
            <a:lvl5pPr>
              <a:defRPr sz="2600">
                <a:solidFill>
                  <a:srgbClr val="005E86"/>
                </a:solidFill>
                <a:latin typeface="18 VAG Rounded Light   02390"/>
              </a:defRPr>
            </a:lvl5pPr>
          </a:lstStyle>
          <a:p>
            <a:pPr lvl="0"/>
            <a:r>
              <a:rPr lang="en-US"/>
              <a:t>Click to edit Master text styles</a:t>
            </a:r>
          </a:p>
        </p:txBody>
      </p:sp>
      <p:pic>
        <p:nvPicPr>
          <p:cNvPr id="1026" name="Picture 2" descr="email-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63126" y="632927"/>
            <a:ext cx="1771650" cy="1199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600C51FB-417B-4C8B-8FAF-8185A70810B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6652" y="466247"/>
            <a:ext cx="1322766" cy="1526580"/>
          </a:xfrm>
          <a:prstGeom prst="rect">
            <a:avLst/>
          </a:prstGeom>
        </p:spPr>
      </p:pic>
    </p:spTree>
    <p:extLst>
      <p:ext uri="{BB962C8B-B14F-4D97-AF65-F5344CB8AC3E}">
        <p14:creationId xmlns:p14="http://schemas.microsoft.com/office/powerpoint/2010/main" val="20332984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3_Blank">
    <p:spTree>
      <p:nvGrpSpPr>
        <p:cNvPr id="1" name=""/>
        <p:cNvGrpSpPr/>
        <p:nvPr/>
      </p:nvGrpSpPr>
      <p:grpSpPr>
        <a:xfrm>
          <a:off x="0" y="0"/>
          <a:ext cx="0" cy="0"/>
          <a:chOff x="0" y="0"/>
          <a:chExt cx="0" cy="0"/>
        </a:xfrm>
      </p:grpSpPr>
      <p:sp>
        <p:nvSpPr>
          <p:cNvPr id="6" name="Title 1"/>
          <p:cNvSpPr>
            <a:spLocks noGrp="1"/>
          </p:cNvSpPr>
          <p:nvPr>
            <p:ph type="title"/>
          </p:nvPr>
        </p:nvSpPr>
        <p:spPr>
          <a:xfrm>
            <a:off x="628650" y="2459476"/>
            <a:ext cx="5429251" cy="1372683"/>
          </a:xfrm>
        </p:spPr>
        <p:txBody>
          <a:bodyPr wrap="square" lIns="0" anchor="t" anchorCtr="0">
            <a:spAutoFit/>
          </a:bodyPr>
          <a:lstStyle>
            <a:lvl1pPr algn="l">
              <a:defRPr sz="4622" b="1" baseline="0">
                <a:solidFill>
                  <a:srgbClr val="0E64BC"/>
                </a:solidFill>
                <a:latin typeface="+mj-lt"/>
              </a:defRPr>
            </a:lvl1pPr>
          </a:lstStyle>
          <a:p>
            <a:r>
              <a:rPr lang="en-US"/>
              <a:t>Click to edit Master title style</a:t>
            </a:r>
            <a:endParaRPr lang="en-US" dirty="0"/>
          </a:p>
        </p:txBody>
      </p:sp>
      <p:sp>
        <p:nvSpPr>
          <p:cNvPr id="7" name="Content Placeholder 2"/>
          <p:cNvSpPr>
            <a:spLocks noGrp="1"/>
          </p:cNvSpPr>
          <p:nvPr>
            <p:ph idx="1"/>
          </p:nvPr>
        </p:nvSpPr>
        <p:spPr>
          <a:xfrm>
            <a:off x="628650" y="3588635"/>
            <a:ext cx="5429250" cy="4776435"/>
          </a:xfrm>
        </p:spPr>
        <p:txBody>
          <a:bodyPr lIns="0" tIns="0" rIns="0" bIns="0">
            <a:normAutofit/>
          </a:bodyPr>
          <a:lstStyle>
            <a:lvl1pPr marL="0" indent="0">
              <a:lnSpc>
                <a:spcPct val="100000"/>
              </a:lnSpc>
              <a:spcBef>
                <a:spcPts val="0"/>
              </a:spcBef>
              <a:buNone/>
              <a:defRPr sz="3467">
                <a:solidFill>
                  <a:srgbClr val="0E64BC"/>
                </a:solidFill>
                <a:latin typeface="+mn-lt"/>
              </a:defRPr>
            </a:lvl1pPr>
            <a:lvl2pPr>
              <a:defRPr sz="2600">
                <a:solidFill>
                  <a:srgbClr val="005E86"/>
                </a:solidFill>
                <a:latin typeface="18 VAG Rounded Light   02390"/>
              </a:defRPr>
            </a:lvl2pPr>
            <a:lvl3pPr>
              <a:defRPr sz="2600">
                <a:solidFill>
                  <a:srgbClr val="005E86"/>
                </a:solidFill>
                <a:latin typeface="18 VAG Rounded Light   02390"/>
              </a:defRPr>
            </a:lvl3pPr>
            <a:lvl4pPr>
              <a:defRPr sz="2600">
                <a:solidFill>
                  <a:srgbClr val="005E86"/>
                </a:solidFill>
                <a:latin typeface="18 VAG Rounded Light   02390"/>
              </a:defRPr>
            </a:lvl4pPr>
            <a:lvl5pPr>
              <a:defRPr sz="2600">
                <a:solidFill>
                  <a:srgbClr val="005E86"/>
                </a:solidFill>
                <a:latin typeface="18 VAG Rounded Light   02390"/>
              </a:defRPr>
            </a:lvl5pPr>
          </a:lstStyle>
          <a:p>
            <a:pPr lvl="0"/>
            <a:r>
              <a:rPr lang="en-US"/>
              <a:t>Click to edit Master text styles</a:t>
            </a:r>
          </a:p>
        </p:txBody>
      </p:sp>
      <p:pic>
        <p:nvPicPr>
          <p:cNvPr id="1026" name="Picture 2" descr="email-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63126" y="632927"/>
            <a:ext cx="1771650" cy="1199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600C51FB-417B-4C8B-8FAF-8185A70810B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6652" y="466247"/>
            <a:ext cx="1322766" cy="1526580"/>
          </a:xfrm>
          <a:prstGeom prst="rect">
            <a:avLst/>
          </a:prstGeom>
        </p:spPr>
      </p:pic>
    </p:spTree>
    <p:extLst>
      <p:ext uri="{BB962C8B-B14F-4D97-AF65-F5344CB8AC3E}">
        <p14:creationId xmlns:p14="http://schemas.microsoft.com/office/powerpoint/2010/main" val="41319979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4_Blank">
    <p:spTree>
      <p:nvGrpSpPr>
        <p:cNvPr id="1" name=""/>
        <p:cNvGrpSpPr/>
        <p:nvPr/>
      </p:nvGrpSpPr>
      <p:grpSpPr>
        <a:xfrm>
          <a:off x="0" y="0"/>
          <a:ext cx="0" cy="0"/>
          <a:chOff x="0" y="0"/>
          <a:chExt cx="0" cy="0"/>
        </a:xfrm>
      </p:grpSpPr>
      <p:sp>
        <p:nvSpPr>
          <p:cNvPr id="6" name="Title 1"/>
          <p:cNvSpPr>
            <a:spLocks noGrp="1"/>
          </p:cNvSpPr>
          <p:nvPr>
            <p:ph type="title"/>
          </p:nvPr>
        </p:nvSpPr>
        <p:spPr>
          <a:xfrm>
            <a:off x="628650" y="2459476"/>
            <a:ext cx="5429251" cy="1372683"/>
          </a:xfrm>
        </p:spPr>
        <p:txBody>
          <a:bodyPr wrap="square" lIns="0" anchor="t" anchorCtr="0">
            <a:spAutoFit/>
          </a:bodyPr>
          <a:lstStyle>
            <a:lvl1pPr algn="l">
              <a:defRPr sz="4622" b="1" baseline="0">
                <a:solidFill>
                  <a:srgbClr val="0E64BC"/>
                </a:solidFill>
                <a:latin typeface="+mj-lt"/>
              </a:defRPr>
            </a:lvl1pPr>
          </a:lstStyle>
          <a:p>
            <a:r>
              <a:rPr lang="en-US"/>
              <a:t>Click to edit Master title style</a:t>
            </a:r>
            <a:endParaRPr lang="en-US" dirty="0"/>
          </a:p>
        </p:txBody>
      </p:sp>
      <p:sp>
        <p:nvSpPr>
          <p:cNvPr id="7" name="Content Placeholder 2"/>
          <p:cNvSpPr>
            <a:spLocks noGrp="1"/>
          </p:cNvSpPr>
          <p:nvPr>
            <p:ph idx="1"/>
          </p:nvPr>
        </p:nvSpPr>
        <p:spPr>
          <a:xfrm>
            <a:off x="628650" y="3588635"/>
            <a:ext cx="5429250" cy="4776435"/>
          </a:xfrm>
        </p:spPr>
        <p:txBody>
          <a:bodyPr lIns="0" tIns="0" rIns="0" bIns="0">
            <a:normAutofit/>
          </a:bodyPr>
          <a:lstStyle>
            <a:lvl1pPr marL="0" indent="0">
              <a:lnSpc>
                <a:spcPct val="100000"/>
              </a:lnSpc>
              <a:spcBef>
                <a:spcPts val="0"/>
              </a:spcBef>
              <a:buNone/>
              <a:defRPr sz="3467">
                <a:solidFill>
                  <a:srgbClr val="0E64BC"/>
                </a:solidFill>
                <a:latin typeface="+mn-lt"/>
              </a:defRPr>
            </a:lvl1pPr>
            <a:lvl2pPr>
              <a:defRPr sz="2600">
                <a:solidFill>
                  <a:srgbClr val="005E86"/>
                </a:solidFill>
                <a:latin typeface="18 VAG Rounded Light   02390"/>
              </a:defRPr>
            </a:lvl2pPr>
            <a:lvl3pPr>
              <a:defRPr sz="2600">
                <a:solidFill>
                  <a:srgbClr val="005E86"/>
                </a:solidFill>
                <a:latin typeface="18 VAG Rounded Light   02390"/>
              </a:defRPr>
            </a:lvl3pPr>
            <a:lvl4pPr>
              <a:defRPr sz="2600">
                <a:solidFill>
                  <a:srgbClr val="005E86"/>
                </a:solidFill>
                <a:latin typeface="18 VAG Rounded Light   02390"/>
              </a:defRPr>
            </a:lvl4pPr>
            <a:lvl5pPr>
              <a:defRPr sz="2600">
                <a:solidFill>
                  <a:srgbClr val="005E86"/>
                </a:solidFill>
                <a:latin typeface="18 VAG Rounded Light   02390"/>
              </a:defRPr>
            </a:lvl5pPr>
          </a:lstStyle>
          <a:p>
            <a:pPr lvl="0"/>
            <a:r>
              <a:rPr lang="en-US"/>
              <a:t>Click to edit Master text styles</a:t>
            </a:r>
          </a:p>
        </p:txBody>
      </p:sp>
      <p:pic>
        <p:nvPicPr>
          <p:cNvPr id="1026" name="Picture 2" descr="email-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63126" y="632927"/>
            <a:ext cx="1771650" cy="1199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600C51FB-417B-4C8B-8FAF-8185A70810B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6652" y="466247"/>
            <a:ext cx="1322766" cy="1526580"/>
          </a:xfrm>
          <a:prstGeom prst="rect">
            <a:avLst/>
          </a:prstGeom>
        </p:spPr>
      </p:pic>
    </p:spTree>
    <p:extLst>
      <p:ext uri="{BB962C8B-B14F-4D97-AF65-F5344CB8AC3E}">
        <p14:creationId xmlns:p14="http://schemas.microsoft.com/office/powerpoint/2010/main" val="7722953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5_Blank">
    <p:spTree>
      <p:nvGrpSpPr>
        <p:cNvPr id="1" name=""/>
        <p:cNvGrpSpPr/>
        <p:nvPr/>
      </p:nvGrpSpPr>
      <p:grpSpPr>
        <a:xfrm>
          <a:off x="0" y="0"/>
          <a:ext cx="0" cy="0"/>
          <a:chOff x="0" y="0"/>
          <a:chExt cx="0" cy="0"/>
        </a:xfrm>
      </p:grpSpPr>
      <p:sp>
        <p:nvSpPr>
          <p:cNvPr id="6" name="Title 1"/>
          <p:cNvSpPr>
            <a:spLocks noGrp="1"/>
          </p:cNvSpPr>
          <p:nvPr>
            <p:ph type="title"/>
          </p:nvPr>
        </p:nvSpPr>
        <p:spPr>
          <a:xfrm>
            <a:off x="628650" y="2459476"/>
            <a:ext cx="5429251" cy="1372683"/>
          </a:xfrm>
        </p:spPr>
        <p:txBody>
          <a:bodyPr wrap="square" lIns="0" anchor="t" anchorCtr="0">
            <a:spAutoFit/>
          </a:bodyPr>
          <a:lstStyle>
            <a:lvl1pPr algn="l">
              <a:defRPr sz="4622" b="1" baseline="0">
                <a:solidFill>
                  <a:srgbClr val="0E64BC"/>
                </a:solidFill>
                <a:latin typeface="+mj-lt"/>
              </a:defRPr>
            </a:lvl1pPr>
          </a:lstStyle>
          <a:p>
            <a:r>
              <a:rPr lang="en-US"/>
              <a:t>Click to edit Master title style</a:t>
            </a:r>
            <a:endParaRPr lang="en-US" dirty="0"/>
          </a:p>
        </p:txBody>
      </p:sp>
      <p:sp>
        <p:nvSpPr>
          <p:cNvPr id="7" name="Content Placeholder 2"/>
          <p:cNvSpPr>
            <a:spLocks noGrp="1"/>
          </p:cNvSpPr>
          <p:nvPr>
            <p:ph idx="1"/>
          </p:nvPr>
        </p:nvSpPr>
        <p:spPr>
          <a:xfrm>
            <a:off x="628650" y="3588635"/>
            <a:ext cx="5429250" cy="4776435"/>
          </a:xfrm>
        </p:spPr>
        <p:txBody>
          <a:bodyPr lIns="0" tIns="0" rIns="0" bIns="0">
            <a:normAutofit/>
          </a:bodyPr>
          <a:lstStyle>
            <a:lvl1pPr marL="0" indent="0">
              <a:lnSpc>
                <a:spcPct val="100000"/>
              </a:lnSpc>
              <a:spcBef>
                <a:spcPts val="0"/>
              </a:spcBef>
              <a:buNone/>
              <a:defRPr sz="3467">
                <a:solidFill>
                  <a:srgbClr val="0E64BC"/>
                </a:solidFill>
                <a:latin typeface="+mn-lt"/>
              </a:defRPr>
            </a:lvl1pPr>
            <a:lvl2pPr>
              <a:defRPr sz="2600">
                <a:solidFill>
                  <a:srgbClr val="005E86"/>
                </a:solidFill>
                <a:latin typeface="18 VAG Rounded Light   02390"/>
              </a:defRPr>
            </a:lvl2pPr>
            <a:lvl3pPr>
              <a:defRPr sz="2600">
                <a:solidFill>
                  <a:srgbClr val="005E86"/>
                </a:solidFill>
                <a:latin typeface="18 VAG Rounded Light   02390"/>
              </a:defRPr>
            </a:lvl3pPr>
            <a:lvl4pPr>
              <a:defRPr sz="2600">
                <a:solidFill>
                  <a:srgbClr val="005E86"/>
                </a:solidFill>
                <a:latin typeface="18 VAG Rounded Light   02390"/>
              </a:defRPr>
            </a:lvl4pPr>
            <a:lvl5pPr>
              <a:defRPr sz="2600">
                <a:solidFill>
                  <a:srgbClr val="005E86"/>
                </a:solidFill>
                <a:latin typeface="18 VAG Rounded Light   02390"/>
              </a:defRPr>
            </a:lvl5pPr>
          </a:lstStyle>
          <a:p>
            <a:pPr lvl="0"/>
            <a:r>
              <a:rPr lang="en-US"/>
              <a:t>Click to edit Master text styles</a:t>
            </a:r>
          </a:p>
        </p:txBody>
      </p:sp>
      <p:pic>
        <p:nvPicPr>
          <p:cNvPr id="1026" name="Picture 2" descr="email-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63126" y="632927"/>
            <a:ext cx="1771650" cy="1199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600C51FB-417B-4C8B-8FAF-8185A70810B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6652" y="466247"/>
            <a:ext cx="1322766" cy="1526580"/>
          </a:xfrm>
          <a:prstGeom prst="rect">
            <a:avLst/>
          </a:prstGeom>
        </p:spPr>
      </p:pic>
    </p:spTree>
    <p:extLst>
      <p:ext uri="{BB962C8B-B14F-4D97-AF65-F5344CB8AC3E}">
        <p14:creationId xmlns:p14="http://schemas.microsoft.com/office/powerpoint/2010/main" val="38624816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6_Blank">
    <p:spTree>
      <p:nvGrpSpPr>
        <p:cNvPr id="1" name=""/>
        <p:cNvGrpSpPr/>
        <p:nvPr/>
      </p:nvGrpSpPr>
      <p:grpSpPr>
        <a:xfrm>
          <a:off x="0" y="0"/>
          <a:ext cx="0" cy="0"/>
          <a:chOff x="0" y="0"/>
          <a:chExt cx="0" cy="0"/>
        </a:xfrm>
      </p:grpSpPr>
      <p:sp>
        <p:nvSpPr>
          <p:cNvPr id="6" name="Title 1"/>
          <p:cNvSpPr>
            <a:spLocks noGrp="1"/>
          </p:cNvSpPr>
          <p:nvPr>
            <p:ph type="title"/>
          </p:nvPr>
        </p:nvSpPr>
        <p:spPr>
          <a:xfrm>
            <a:off x="628650" y="2459476"/>
            <a:ext cx="5429251" cy="1372683"/>
          </a:xfrm>
        </p:spPr>
        <p:txBody>
          <a:bodyPr wrap="square" lIns="0" anchor="t" anchorCtr="0">
            <a:spAutoFit/>
          </a:bodyPr>
          <a:lstStyle>
            <a:lvl1pPr algn="l">
              <a:defRPr sz="4622" b="1" baseline="0">
                <a:solidFill>
                  <a:srgbClr val="0E64BC"/>
                </a:solidFill>
                <a:latin typeface="+mj-lt"/>
              </a:defRPr>
            </a:lvl1pPr>
          </a:lstStyle>
          <a:p>
            <a:r>
              <a:rPr lang="en-US"/>
              <a:t>Click to edit Master title style</a:t>
            </a:r>
            <a:endParaRPr lang="en-US" dirty="0"/>
          </a:p>
        </p:txBody>
      </p:sp>
      <p:sp>
        <p:nvSpPr>
          <p:cNvPr id="7" name="Content Placeholder 2"/>
          <p:cNvSpPr>
            <a:spLocks noGrp="1"/>
          </p:cNvSpPr>
          <p:nvPr>
            <p:ph idx="1"/>
          </p:nvPr>
        </p:nvSpPr>
        <p:spPr>
          <a:xfrm>
            <a:off x="628650" y="3588635"/>
            <a:ext cx="5429250" cy="4776435"/>
          </a:xfrm>
        </p:spPr>
        <p:txBody>
          <a:bodyPr lIns="0" tIns="0" rIns="0" bIns="0">
            <a:normAutofit/>
          </a:bodyPr>
          <a:lstStyle>
            <a:lvl1pPr marL="0" indent="0">
              <a:lnSpc>
                <a:spcPct val="100000"/>
              </a:lnSpc>
              <a:spcBef>
                <a:spcPts val="0"/>
              </a:spcBef>
              <a:buNone/>
              <a:defRPr sz="3467">
                <a:solidFill>
                  <a:srgbClr val="0E64BC"/>
                </a:solidFill>
                <a:latin typeface="+mn-lt"/>
              </a:defRPr>
            </a:lvl1pPr>
            <a:lvl2pPr>
              <a:defRPr sz="2600">
                <a:solidFill>
                  <a:srgbClr val="005E86"/>
                </a:solidFill>
                <a:latin typeface="18 VAG Rounded Light   02390"/>
              </a:defRPr>
            </a:lvl2pPr>
            <a:lvl3pPr>
              <a:defRPr sz="2600">
                <a:solidFill>
                  <a:srgbClr val="005E86"/>
                </a:solidFill>
                <a:latin typeface="18 VAG Rounded Light   02390"/>
              </a:defRPr>
            </a:lvl3pPr>
            <a:lvl4pPr>
              <a:defRPr sz="2600">
                <a:solidFill>
                  <a:srgbClr val="005E86"/>
                </a:solidFill>
                <a:latin typeface="18 VAG Rounded Light   02390"/>
              </a:defRPr>
            </a:lvl4pPr>
            <a:lvl5pPr>
              <a:defRPr sz="2600">
                <a:solidFill>
                  <a:srgbClr val="005E86"/>
                </a:solidFill>
                <a:latin typeface="18 VAG Rounded Light   02390"/>
              </a:defRPr>
            </a:lvl5pPr>
          </a:lstStyle>
          <a:p>
            <a:pPr lvl="0"/>
            <a:r>
              <a:rPr lang="en-US"/>
              <a:t>Click to edit Master text styles</a:t>
            </a:r>
          </a:p>
        </p:txBody>
      </p:sp>
      <p:pic>
        <p:nvPicPr>
          <p:cNvPr id="1026" name="Picture 2" descr="email-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63126" y="632927"/>
            <a:ext cx="1771650" cy="1199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600C51FB-417B-4C8B-8FAF-8185A70810B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6652" y="466247"/>
            <a:ext cx="1322766" cy="1526580"/>
          </a:xfrm>
          <a:prstGeom prst="rect">
            <a:avLst/>
          </a:prstGeom>
        </p:spPr>
      </p:pic>
    </p:spTree>
    <p:extLst>
      <p:ext uri="{BB962C8B-B14F-4D97-AF65-F5344CB8AC3E}">
        <p14:creationId xmlns:p14="http://schemas.microsoft.com/office/powerpoint/2010/main" val="40333666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7_Blank">
    <p:spTree>
      <p:nvGrpSpPr>
        <p:cNvPr id="1" name=""/>
        <p:cNvGrpSpPr/>
        <p:nvPr/>
      </p:nvGrpSpPr>
      <p:grpSpPr>
        <a:xfrm>
          <a:off x="0" y="0"/>
          <a:ext cx="0" cy="0"/>
          <a:chOff x="0" y="0"/>
          <a:chExt cx="0" cy="0"/>
        </a:xfrm>
      </p:grpSpPr>
      <p:sp>
        <p:nvSpPr>
          <p:cNvPr id="6" name="Title 1"/>
          <p:cNvSpPr>
            <a:spLocks noGrp="1"/>
          </p:cNvSpPr>
          <p:nvPr>
            <p:ph type="title"/>
          </p:nvPr>
        </p:nvSpPr>
        <p:spPr>
          <a:xfrm>
            <a:off x="628650" y="2459476"/>
            <a:ext cx="5429251" cy="1372683"/>
          </a:xfrm>
        </p:spPr>
        <p:txBody>
          <a:bodyPr wrap="square" lIns="0" anchor="t" anchorCtr="0">
            <a:spAutoFit/>
          </a:bodyPr>
          <a:lstStyle>
            <a:lvl1pPr algn="l">
              <a:defRPr sz="4622" b="1" baseline="0">
                <a:solidFill>
                  <a:srgbClr val="0E64BC"/>
                </a:solidFill>
                <a:latin typeface="+mj-lt"/>
              </a:defRPr>
            </a:lvl1pPr>
          </a:lstStyle>
          <a:p>
            <a:r>
              <a:rPr lang="en-US"/>
              <a:t>Click to edit Master title style</a:t>
            </a:r>
            <a:endParaRPr lang="en-US" dirty="0"/>
          </a:p>
        </p:txBody>
      </p:sp>
      <p:sp>
        <p:nvSpPr>
          <p:cNvPr id="7" name="Content Placeholder 2"/>
          <p:cNvSpPr>
            <a:spLocks noGrp="1"/>
          </p:cNvSpPr>
          <p:nvPr>
            <p:ph idx="1"/>
          </p:nvPr>
        </p:nvSpPr>
        <p:spPr>
          <a:xfrm>
            <a:off x="628650" y="3588635"/>
            <a:ext cx="5429250" cy="4776435"/>
          </a:xfrm>
        </p:spPr>
        <p:txBody>
          <a:bodyPr lIns="0" tIns="0" rIns="0" bIns="0">
            <a:normAutofit/>
          </a:bodyPr>
          <a:lstStyle>
            <a:lvl1pPr marL="0" indent="0">
              <a:lnSpc>
                <a:spcPct val="100000"/>
              </a:lnSpc>
              <a:spcBef>
                <a:spcPts val="0"/>
              </a:spcBef>
              <a:buNone/>
              <a:defRPr sz="3467">
                <a:solidFill>
                  <a:srgbClr val="0E64BC"/>
                </a:solidFill>
                <a:latin typeface="+mn-lt"/>
              </a:defRPr>
            </a:lvl1pPr>
            <a:lvl2pPr>
              <a:defRPr sz="2600">
                <a:solidFill>
                  <a:srgbClr val="005E86"/>
                </a:solidFill>
                <a:latin typeface="18 VAG Rounded Light   02390"/>
              </a:defRPr>
            </a:lvl2pPr>
            <a:lvl3pPr>
              <a:defRPr sz="2600">
                <a:solidFill>
                  <a:srgbClr val="005E86"/>
                </a:solidFill>
                <a:latin typeface="18 VAG Rounded Light   02390"/>
              </a:defRPr>
            </a:lvl3pPr>
            <a:lvl4pPr>
              <a:defRPr sz="2600">
                <a:solidFill>
                  <a:srgbClr val="005E86"/>
                </a:solidFill>
                <a:latin typeface="18 VAG Rounded Light   02390"/>
              </a:defRPr>
            </a:lvl4pPr>
            <a:lvl5pPr>
              <a:defRPr sz="2600">
                <a:solidFill>
                  <a:srgbClr val="005E86"/>
                </a:solidFill>
                <a:latin typeface="18 VAG Rounded Light   02390"/>
              </a:defRPr>
            </a:lvl5pPr>
          </a:lstStyle>
          <a:p>
            <a:pPr lvl="0"/>
            <a:r>
              <a:rPr lang="en-US"/>
              <a:t>Click to edit Master text styles</a:t>
            </a:r>
          </a:p>
        </p:txBody>
      </p:sp>
      <p:pic>
        <p:nvPicPr>
          <p:cNvPr id="1026" name="Picture 2" descr="email-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63126" y="632927"/>
            <a:ext cx="1771650" cy="1199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600C51FB-417B-4C8B-8FAF-8185A70810B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6652" y="466247"/>
            <a:ext cx="1322766" cy="1526580"/>
          </a:xfrm>
          <a:prstGeom prst="rect">
            <a:avLst/>
          </a:prstGeom>
        </p:spPr>
      </p:pic>
    </p:spTree>
    <p:extLst>
      <p:ext uri="{BB962C8B-B14F-4D97-AF65-F5344CB8AC3E}">
        <p14:creationId xmlns:p14="http://schemas.microsoft.com/office/powerpoint/2010/main" val="11901542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8_Blank">
    <p:spTree>
      <p:nvGrpSpPr>
        <p:cNvPr id="1" name=""/>
        <p:cNvGrpSpPr/>
        <p:nvPr/>
      </p:nvGrpSpPr>
      <p:grpSpPr>
        <a:xfrm>
          <a:off x="0" y="0"/>
          <a:ext cx="0" cy="0"/>
          <a:chOff x="0" y="0"/>
          <a:chExt cx="0" cy="0"/>
        </a:xfrm>
      </p:grpSpPr>
      <p:sp>
        <p:nvSpPr>
          <p:cNvPr id="6" name="Title 1"/>
          <p:cNvSpPr>
            <a:spLocks noGrp="1"/>
          </p:cNvSpPr>
          <p:nvPr>
            <p:ph type="title"/>
          </p:nvPr>
        </p:nvSpPr>
        <p:spPr>
          <a:xfrm>
            <a:off x="628650" y="2459476"/>
            <a:ext cx="5429251" cy="1372683"/>
          </a:xfrm>
        </p:spPr>
        <p:txBody>
          <a:bodyPr wrap="square" lIns="0" anchor="t" anchorCtr="0">
            <a:spAutoFit/>
          </a:bodyPr>
          <a:lstStyle>
            <a:lvl1pPr algn="l">
              <a:defRPr sz="4622" b="1" baseline="0">
                <a:solidFill>
                  <a:srgbClr val="0E64BC"/>
                </a:solidFill>
                <a:latin typeface="+mj-lt"/>
              </a:defRPr>
            </a:lvl1pPr>
          </a:lstStyle>
          <a:p>
            <a:r>
              <a:rPr lang="en-US"/>
              <a:t>Click to edit Master title style</a:t>
            </a:r>
            <a:endParaRPr lang="en-US" dirty="0"/>
          </a:p>
        </p:txBody>
      </p:sp>
      <p:sp>
        <p:nvSpPr>
          <p:cNvPr id="7" name="Content Placeholder 2"/>
          <p:cNvSpPr>
            <a:spLocks noGrp="1"/>
          </p:cNvSpPr>
          <p:nvPr>
            <p:ph idx="1"/>
          </p:nvPr>
        </p:nvSpPr>
        <p:spPr>
          <a:xfrm>
            <a:off x="628650" y="3588635"/>
            <a:ext cx="5429250" cy="4776435"/>
          </a:xfrm>
        </p:spPr>
        <p:txBody>
          <a:bodyPr lIns="0" tIns="0" rIns="0" bIns="0">
            <a:normAutofit/>
          </a:bodyPr>
          <a:lstStyle>
            <a:lvl1pPr marL="0" indent="0">
              <a:lnSpc>
                <a:spcPct val="100000"/>
              </a:lnSpc>
              <a:spcBef>
                <a:spcPts val="0"/>
              </a:spcBef>
              <a:buNone/>
              <a:defRPr sz="3467">
                <a:solidFill>
                  <a:srgbClr val="0E64BC"/>
                </a:solidFill>
                <a:latin typeface="+mn-lt"/>
              </a:defRPr>
            </a:lvl1pPr>
            <a:lvl2pPr>
              <a:defRPr sz="2600">
                <a:solidFill>
                  <a:srgbClr val="005E86"/>
                </a:solidFill>
                <a:latin typeface="18 VAG Rounded Light   02390"/>
              </a:defRPr>
            </a:lvl2pPr>
            <a:lvl3pPr>
              <a:defRPr sz="2600">
                <a:solidFill>
                  <a:srgbClr val="005E86"/>
                </a:solidFill>
                <a:latin typeface="18 VAG Rounded Light   02390"/>
              </a:defRPr>
            </a:lvl3pPr>
            <a:lvl4pPr>
              <a:defRPr sz="2600">
                <a:solidFill>
                  <a:srgbClr val="005E86"/>
                </a:solidFill>
                <a:latin typeface="18 VAG Rounded Light   02390"/>
              </a:defRPr>
            </a:lvl4pPr>
            <a:lvl5pPr>
              <a:defRPr sz="2600">
                <a:solidFill>
                  <a:srgbClr val="005E86"/>
                </a:solidFill>
                <a:latin typeface="18 VAG Rounded Light   02390"/>
              </a:defRPr>
            </a:lvl5pPr>
          </a:lstStyle>
          <a:p>
            <a:pPr lvl="0"/>
            <a:r>
              <a:rPr lang="en-US"/>
              <a:t>Click to edit Master text styles</a:t>
            </a:r>
          </a:p>
        </p:txBody>
      </p:sp>
      <p:pic>
        <p:nvPicPr>
          <p:cNvPr id="1026" name="Picture 2" descr="email-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63126" y="632927"/>
            <a:ext cx="1771650" cy="1199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600C51FB-417B-4C8B-8FAF-8185A70810B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6652" y="466247"/>
            <a:ext cx="1322766" cy="1526580"/>
          </a:xfrm>
          <a:prstGeom prst="rect">
            <a:avLst/>
          </a:prstGeom>
        </p:spPr>
      </p:pic>
    </p:spTree>
    <p:extLst>
      <p:ext uri="{BB962C8B-B14F-4D97-AF65-F5344CB8AC3E}">
        <p14:creationId xmlns:p14="http://schemas.microsoft.com/office/powerpoint/2010/main" val="13141046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31_Blank">
    <p:spTree>
      <p:nvGrpSpPr>
        <p:cNvPr id="1" name=""/>
        <p:cNvGrpSpPr/>
        <p:nvPr/>
      </p:nvGrpSpPr>
      <p:grpSpPr>
        <a:xfrm>
          <a:off x="0" y="0"/>
          <a:ext cx="0" cy="0"/>
          <a:chOff x="0" y="0"/>
          <a:chExt cx="0" cy="0"/>
        </a:xfrm>
      </p:grpSpPr>
      <p:sp>
        <p:nvSpPr>
          <p:cNvPr id="6" name="Title 1"/>
          <p:cNvSpPr>
            <a:spLocks noGrp="1"/>
          </p:cNvSpPr>
          <p:nvPr>
            <p:ph type="title"/>
          </p:nvPr>
        </p:nvSpPr>
        <p:spPr>
          <a:xfrm>
            <a:off x="628650" y="2459476"/>
            <a:ext cx="5429251" cy="1372683"/>
          </a:xfrm>
        </p:spPr>
        <p:txBody>
          <a:bodyPr wrap="square" lIns="0" anchor="t" anchorCtr="0">
            <a:spAutoFit/>
          </a:bodyPr>
          <a:lstStyle>
            <a:lvl1pPr algn="l">
              <a:defRPr sz="4622" b="1" baseline="0">
                <a:solidFill>
                  <a:srgbClr val="0E64BC"/>
                </a:solidFill>
                <a:latin typeface="+mj-lt"/>
              </a:defRPr>
            </a:lvl1pPr>
          </a:lstStyle>
          <a:p>
            <a:r>
              <a:rPr lang="en-US"/>
              <a:t>Click to edit Master title style</a:t>
            </a:r>
            <a:endParaRPr lang="en-US" dirty="0"/>
          </a:p>
        </p:txBody>
      </p:sp>
      <p:sp>
        <p:nvSpPr>
          <p:cNvPr id="7" name="Content Placeholder 2"/>
          <p:cNvSpPr>
            <a:spLocks noGrp="1"/>
          </p:cNvSpPr>
          <p:nvPr>
            <p:ph idx="1"/>
          </p:nvPr>
        </p:nvSpPr>
        <p:spPr>
          <a:xfrm>
            <a:off x="628650" y="3588635"/>
            <a:ext cx="5429250" cy="4776435"/>
          </a:xfrm>
        </p:spPr>
        <p:txBody>
          <a:bodyPr lIns="0" tIns="0" rIns="0" bIns="0">
            <a:normAutofit/>
          </a:bodyPr>
          <a:lstStyle>
            <a:lvl1pPr marL="0" indent="0">
              <a:lnSpc>
                <a:spcPct val="100000"/>
              </a:lnSpc>
              <a:spcBef>
                <a:spcPts val="0"/>
              </a:spcBef>
              <a:buNone/>
              <a:defRPr sz="3467">
                <a:solidFill>
                  <a:srgbClr val="0E64BC"/>
                </a:solidFill>
                <a:latin typeface="+mn-lt"/>
              </a:defRPr>
            </a:lvl1pPr>
            <a:lvl2pPr>
              <a:defRPr sz="2600">
                <a:solidFill>
                  <a:srgbClr val="005E86"/>
                </a:solidFill>
                <a:latin typeface="18 VAG Rounded Light   02390"/>
              </a:defRPr>
            </a:lvl2pPr>
            <a:lvl3pPr>
              <a:defRPr sz="2600">
                <a:solidFill>
                  <a:srgbClr val="005E86"/>
                </a:solidFill>
                <a:latin typeface="18 VAG Rounded Light   02390"/>
              </a:defRPr>
            </a:lvl3pPr>
            <a:lvl4pPr>
              <a:defRPr sz="2600">
                <a:solidFill>
                  <a:srgbClr val="005E86"/>
                </a:solidFill>
                <a:latin typeface="18 VAG Rounded Light   02390"/>
              </a:defRPr>
            </a:lvl4pPr>
            <a:lvl5pPr>
              <a:defRPr sz="2600">
                <a:solidFill>
                  <a:srgbClr val="005E86"/>
                </a:solidFill>
                <a:latin typeface="18 VAG Rounded Light   02390"/>
              </a:defRPr>
            </a:lvl5pPr>
          </a:lstStyle>
          <a:p>
            <a:pPr lvl="0"/>
            <a:r>
              <a:rPr lang="en-US"/>
              <a:t>Click to edit Master text styles</a:t>
            </a:r>
          </a:p>
        </p:txBody>
      </p:sp>
      <p:pic>
        <p:nvPicPr>
          <p:cNvPr id="1026" name="Picture 2" descr="email-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63126" y="632927"/>
            <a:ext cx="1771650" cy="1199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600C51FB-417B-4C8B-8FAF-8185A70810B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6652" y="466247"/>
            <a:ext cx="1322766" cy="1526580"/>
          </a:xfrm>
          <a:prstGeom prst="rect">
            <a:avLst/>
          </a:prstGeom>
        </p:spPr>
      </p:pic>
    </p:spTree>
    <p:extLst>
      <p:ext uri="{BB962C8B-B14F-4D97-AF65-F5344CB8AC3E}">
        <p14:creationId xmlns:p14="http://schemas.microsoft.com/office/powerpoint/2010/main" val="1498609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CBA97-1CD7-4FA7-89B6-C5F86EE675D6}"/>
              </a:ext>
            </a:extLst>
          </p:cNvPr>
          <p:cNvSpPr>
            <a:spLocks noGrp="1"/>
          </p:cNvSpPr>
          <p:nvPr>
            <p:ph type="ctrTitle"/>
          </p:nvPr>
        </p:nvSpPr>
        <p:spPr>
          <a:xfrm>
            <a:off x="1543050" y="1621191"/>
            <a:ext cx="4457701" cy="3448756"/>
          </a:xfrm>
        </p:spPr>
        <p:txBody>
          <a:bodyPr anchor="b"/>
          <a:lstStyle>
            <a:lvl1pPr algn="ctr">
              <a:defRPr sz="8666" b="1">
                <a:solidFill>
                  <a:srgbClr val="002060"/>
                </a:solidFill>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11494E83-FFC5-412B-A22A-6F45B0121674}"/>
              </a:ext>
            </a:extLst>
          </p:cNvPr>
          <p:cNvSpPr>
            <a:spLocks noGrp="1"/>
          </p:cNvSpPr>
          <p:nvPr>
            <p:ph type="subTitle" idx="1"/>
          </p:nvPr>
        </p:nvSpPr>
        <p:spPr>
          <a:xfrm>
            <a:off x="1543050" y="6313350"/>
            <a:ext cx="4457701" cy="1260795"/>
          </a:xfrm>
        </p:spPr>
        <p:txBody>
          <a:bodyPr/>
          <a:lstStyle>
            <a:lvl1pPr marL="0" indent="0" algn="ctr">
              <a:buNone/>
              <a:defRPr sz="3467">
                <a:solidFill>
                  <a:srgbClr val="002060"/>
                </a:solidFill>
              </a:defRPr>
            </a:lvl1pPr>
            <a:lvl2pPr marL="660364" indent="0" algn="ctr">
              <a:buNone/>
              <a:defRPr sz="2889"/>
            </a:lvl2pPr>
            <a:lvl3pPr marL="1320726" indent="0" algn="ctr">
              <a:buNone/>
              <a:defRPr sz="2600"/>
            </a:lvl3pPr>
            <a:lvl4pPr marL="1981090" indent="0" algn="ctr">
              <a:buNone/>
              <a:defRPr sz="2311"/>
            </a:lvl4pPr>
            <a:lvl5pPr marL="2641452" indent="0" algn="ctr">
              <a:buNone/>
              <a:defRPr sz="2311"/>
            </a:lvl5pPr>
            <a:lvl6pPr marL="3301816" indent="0" algn="ctr">
              <a:buNone/>
              <a:defRPr sz="2311"/>
            </a:lvl6pPr>
            <a:lvl7pPr marL="3962178" indent="0" algn="ctr">
              <a:buNone/>
              <a:defRPr sz="2311"/>
            </a:lvl7pPr>
            <a:lvl8pPr marL="4622542" indent="0" algn="ctr">
              <a:buNone/>
              <a:defRPr sz="2311"/>
            </a:lvl8pPr>
            <a:lvl9pPr marL="5282906" indent="0" algn="ctr">
              <a:buNone/>
              <a:defRPr sz="2311"/>
            </a:lvl9pPr>
          </a:lstStyle>
          <a:p>
            <a:r>
              <a:rPr lang="en-US"/>
              <a:t>Click to edit Master subtitle style</a:t>
            </a:r>
            <a:endParaRPr lang="en-GB" dirty="0"/>
          </a:p>
        </p:txBody>
      </p:sp>
      <p:sp>
        <p:nvSpPr>
          <p:cNvPr id="7" name="Rectangle 6">
            <a:extLst>
              <a:ext uri="{FF2B5EF4-FFF2-40B4-BE49-F238E27FC236}">
                <a16:creationId xmlns:a16="http://schemas.microsoft.com/office/drawing/2014/main" id="{140C6400-07A5-43BC-B2C4-6851E91E3D6A}"/>
              </a:ext>
            </a:extLst>
          </p:cNvPr>
          <p:cNvSpPr/>
          <p:nvPr userDrawn="1"/>
        </p:nvSpPr>
        <p:spPr>
          <a:xfrm>
            <a:off x="0" y="0"/>
            <a:ext cx="1247186" cy="9906000"/>
          </a:xfrm>
          <a:prstGeom prst="rect">
            <a:avLst/>
          </a:prstGeom>
          <a:solidFill>
            <a:srgbClr val="F3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00"/>
          </a:p>
        </p:txBody>
      </p:sp>
      <p:pic>
        <p:nvPicPr>
          <p:cNvPr id="5" name="Picture 4" descr="A picture containing object, candelabrum&#10;&#10;Description automatically generated">
            <a:extLst>
              <a:ext uri="{FF2B5EF4-FFF2-40B4-BE49-F238E27FC236}">
                <a16:creationId xmlns:a16="http://schemas.microsoft.com/office/drawing/2014/main" id="{EE696C48-6D1B-4C5B-90CD-CFACEBD310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05" y="7737783"/>
            <a:ext cx="698442" cy="1969512"/>
          </a:xfrm>
          <a:prstGeom prst="rect">
            <a:avLst/>
          </a:prstGeom>
        </p:spPr>
      </p:pic>
    </p:spTree>
    <p:extLst>
      <p:ext uri="{BB962C8B-B14F-4D97-AF65-F5344CB8AC3E}">
        <p14:creationId xmlns:p14="http://schemas.microsoft.com/office/powerpoint/2010/main" val="6646512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32_Blank">
    <p:spTree>
      <p:nvGrpSpPr>
        <p:cNvPr id="1" name=""/>
        <p:cNvGrpSpPr/>
        <p:nvPr/>
      </p:nvGrpSpPr>
      <p:grpSpPr>
        <a:xfrm>
          <a:off x="0" y="0"/>
          <a:ext cx="0" cy="0"/>
          <a:chOff x="0" y="0"/>
          <a:chExt cx="0" cy="0"/>
        </a:xfrm>
      </p:grpSpPr>
      <p:sp>
        <p:nvSpPr>
          <p:cNvPr id="6" name="Title 1"/>
          <p:cNvSpPr>
            <a:spLocks noGrp="1"/>
          </p:cNvSpPr>
          <p:nvPr>
            <p:ph type="title"/>
          </p:nvPr>
        </p:nvSpPr>
        <p:spPr>
          <a:xfrm>
            <a:off x="628650" y="2459476"/>
            <a:ext cx="5429251" cy="1372683"/>
          </a:xfrm>
        </p:spPr>
        <p:txBody>
          <a:bodyPr wrap="square" lIns="0" anchor="t" anchorCtr="0">
            <a:spAutoFit/>
          </a:bodyPr>
          <a:lstStyle>
            <a:lvl1pPr algn="l">
              <a:defRPr sz="4622" b="1" baseline="0">
                <a:solidFill>
                  <a:srgbClr val="0E64BC"/>
                </a:solidFill>
                <a:latin typeface="+mj-lt"/>
              </a:defRPr>
            </a:lvl1pPr>
          </a:lstStyle>
          <a:p>
            <a:r>
              <a:rPr lang="en-US"/>
              <a:t>Click to edit Master title style</a:t>
            </a:r>
            <a:endParaRPr lang="en-US" dirty="0"/>
          </a:p>
        </p:txBody>
      </p:sp>
      <p:sp>
        <p:nvSpPr>
          <p:cNvPr id="7" name="Content Placeholder 2"/>
          <p:cNvSpPr>
            <a:spLocks noGrp="1"/>
          </p:cNvSpPr>
          <p:nvPr>
            <p:ph idx="1"/>
          </p:nvPr>
        </p:nvSpPr>
        <p:spPr>
          <a:xfrm>
            <a:off x="628650" y="3588635"/>
            <a:ext cx="5429250" cy="4776435"/>
          </a:xfrm>
        </p:spPr>
        <p:txBody>
          <a:bodyPr lIns="0" tIns="0" rIns="0" bIns="0">
            <a:normAutofit/>
          </a:bodyPr>
          <a:lstStyle>
            <a:lvl1pPr marL="0" indent="0">
              <a:lnSpc>
                <a:spcPct val="100000"/>
              </a:lnSpc>
              <a:spcBef>
                <a:spcPts val="0"/>
              </a:spcBef>
              <a:buNone/>
              <a:defRPr sz="3467">
                <a:solidFill>
                  <a:srgbClr val="0E64BC"/>
                </a:solidFill>
                <a:latin typeface="+mn-lt"/>
              </a:defRPr>
            </a:lvl1pPr>
            <a:lvl2pPr>
              <a:defRPr sz="2600">
                <a:solidFill>
                  <a:srgbClr val="005E86"/>
                </a:solidFill>
                <a:latin typeface="18 VAG Rounded Light   02390"/>
              </a:defRPr>
            </a:lvl2pPr>
            <a:lvl3pPr>
              <a:defRPr sz="2600">
                <a:solidFill>
                  <a:srgbClr val="005E86"/>
                </a:solidFill>
                <a:latin typeface="18 VAG Rounded Light   02390"/>
              </a:defRPr>
            </a:lvl3pPr>
            <a:lvl4pPr>
              <a:defRPr sz="2600">
                <a:solidFill>
                  <a:srgbClr val="005E86"/>
                </a:solidFill>
                <a:latin typeface="18 VAG Rounded Light   02390"/>
              </a:defRPr>
            </a:lvl4pPr>
            <a:lvl5pPr>
              <a:defRPr sz="2600">
                <a:solidFill>
                  <a:srgbClr val="005E86"/>
                </a:solidFill>
                <a:latin typeface="18 VAG Rounded Light   02390"/>
              </a:defRPr>
            </a:lvl5pPr>
          </a:lstStyle>
          <a:p>
            <a:pPr lvl="0"/>
            <a:r>
              <a:rPr lang="en-US"/>
              <a:t>Click to edit Master text styles</a:t>
            </a:r>
          </a:p>
        </p:txBody>
      </p:sp>
      <p:pic>
        <p:nvPicPr>
          <p:cNvPr id="1026" name="Picture 2" descr="email-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63126" y="632927"/>
            <a:ext cx="1771650" cy="1199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600C51FB-417B-4C8B-8FAF-8185A70810B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6652" y="466247"/>
            <a:ext cx="1322766" cy="1526580"/>
          </a:xfrm>
          <a:prstGeom prst="rect">
            <a:avLst/>
          </a:prstGeom>
        </p:spPr>
      </p:pic>
    </p:spTree>
    <p:extLst>
      <p:ext uri="{BB962C8B-B14F-4D97-AF65-F5344CB8AC3E}">
        <p14:creationId xmlns:p14="http://schemas.microsoft.com/office/powerpoint/2010/main" val="4208912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3_Blank">
    <p:spTree>
      <p:nvGrpSpPr>
        <p:cNvPr id="1" name=""/>
        <p:cNvGrpSpPr/>
        <p:nvPr/>
      </p:nvGrpSpPr>
      <p:grpSpPr>
        <a:xfrm>
          <a:off x="0" y="0"/>
          <a:ext cx="0" cy="0"/>
          <a:chOff x="0" y="0"/>
          <a:chExt cx="0" cy="0"/>
        </a:xfrm>
      </p:grpSpPr>
      <p:sp>
        <p:nvSpPr>
          <p:cNvPr id="6" name="Title 1"/>
          <p:cNvSpPr>
            <a:spLocks noGrp="1"/>
          </p:cNvSpPr>
          <p:nvPr>
            <p:ph type="title"/>
          </p:nvPr>
        </p:nvSpPr>
        <p:spPr>
          <a:xfrm>
            <a:off x="628650" y="2459476"/>
            <a:ext cx="5429251" cy="1372683"/>
          </a:xfrm>
        </p:spPr>
        <p:txBody>
          <a:bodyPr wrap="square" lIns="0" anchor="t" anchorCtr="0">
            <a:spAutoFit/>
          </a:bodyPr>
          <a:lstStyle>
            <a:lvl1pPr algn="l">
              <a:defRPr sz="4622" b="1" baseline="0">
                <a:solidFill>
                  <a:srgbClr val="0E64BC"/>
                </a:solidFill>
                <a:latin typeface="+mj-lt"/>
              </a:defRPr>
            </a:lvl1pPr>
          </a:lstStyle>
          <a:p>
            <a:r>
              <a:rPr lang="en-US"/>
              <a:t>Click to edit Master title style</a:t>
            </a:r>
            <a:endParaRPr lang="en-US" dirty="0"/>
          </a:p>
        </p:txBody>
      </p:sp>
      <p:sp>
        <p:nvSpPr>
          <p:cNvPr id="7" name="Content Placeholder 2"/>
          <p:cNvSpPr>
            <a:spLocks noGrp="1"/>
          </p:cNvSpPr>
          <p:nvPr>
            <p:ph idx="1"/>
          </p:nvPr>
        </p:nvSpPr>
        <p:spPr>
          <a:xfrm>
            <a:off x="628650" y="3588635"/>
            <a:ext cx="5429250" cy="4776435"/>
          </a:xfrm>
        </p:spPr>
        <p:txBody>
          <a:bodyPr lIns="0" tIns="0" rIns="0" bIns="0">
            <a:normAutofit/>
          </a:bodyPr>
          <a:lstStyle>
            <a:lvl1pPr marL="0" indent="0">
              <a:lnSpc>
                <a:spcPct val="100000"/>
              </a:lnSpc>
              <a:spcBef>
                <a:spcPts val="0"/>
              </a:spcBef>
              <a:buNone/>
              <a:defRPr sz="3467">
                <a:solidFill>
                  <a:srgbClr val="0E64BC"/>
                </a:solidFill>
                <a:latin typeface="+mn-lt"/>
              </a:defRPr>
            </a:lvl1pPr>
            <a:lvl2pPr>
              <a:defRPr sz="2600">
                <a:solidFill>
                  <a:srgbClr val="005E86"/>
                </a:solidFill>
                <a:latin typeface="18 VAG Rounded Light   02390"/>
              </a:defRPr>
            </a:lvl2pPr>
            <a:lvl3pPr>
              <a:defRPr sz="2600">
                <a:solidFill>
                  <a:srgbClr val="005E86"/>
                </a:solidFill>
                <a:latin typeface="18 VAG Rounded Light   02390"/>
              </a:defRPr>
            </a:lvl3pPr>
            <a:lvl4pPr>
              <a:defRPr sz="2600">
                <a:solidFill>
                  <a:srgbClr val="005E86"/>
                </a:solidFill>
                <a:latin typeface="18 VAG Rounded Light   02390"/>
              </a:defRPr>
            </a:lvl4pPr>
            <a:lvl5pPr>
              <a:defRPr sz="2600">
                <a:solidFill>
                  <a:srgbClr val="005E86"/>
                </a:solidFill>
                <a:latin typeface="18 VAG Rounded Light   02390"/>
              </a:defRPr>
            </a:lvl5pPr>
          </a:lstStyle>
          <a:p>
            <a:pPr lvl="0"/>
            <a:r>
              <a:rPr lang="en-US"/>
              <a:t>Click to edit Master text styles</a:t>
            </a:r>
          </a:p>
        </p:txBody>
      </p:sp>
      <p:pic>
        <p:nvPicPr>
          <p:cNvPr id="1026" name="Picture 2" descr="email-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63126" y="632927"/>
            <a:ext cx="1771650" cy="1199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600C51FB-417B-4C8B-8FAF-8185A70810B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6652" y="466247"/>
            <a:ext cx="1322766" cy="1526580"/>
          </a:xfrm>
          <a:prstGeom prst="rect">
            <a:avLst/>
          </a:prstGeom>
        </p:spPr>
      </p:pic>
    </p:spTree>
    <p:extLst>
      <p:ext uri="{BB962C8B-B14F-4D97-AF65-F5344CB8AC3E}">
        <p14:creationId xmlns:p14="http://schemas.microsoft.com/office/powerpoint/2010/main" val="13941103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4_Blank">
    <p:spTree>
      <p:nvGrpSpPr>
        <p:cNvPr id="1" name=""/>
        <p:cNvGrpSpPr/>
        <p:nvPr/>
      </p:nvGrpSpPr>
      <p:grpSpPr>
        <a:xfrm>
          <a:off x="0" y="0"/>
          <a:ext cx="0" cy="0"/>
          <a:chOff x="0" y="0"/>
          <a:chExt cx="0" cy="0"/>
        </a:xfrm>
      </p:grpSpPr>
      <p:sp>
        <p:nvSpPr>
          <p:cNvPr id="6" name="Title 1"/>
          <p:cNvSpPr>
            <a:spLocks noGrp="1"/>
          </p:cNvSpPr>
          <p:nvPr>
            <p:ph type="title"/>
          </p:nvPr>
        </p:nvSpPr>
        <p:spPr>
          <a:xfrm>
            <a:off x="628650" y="2459476"/>
            <a:ext cx="5429251" cy="1372683"/>
          </a:xfrm>
        </p:spPr>
        <p:txBody>
          <a:bodyPr wrap="square" lIns="0" anchor="t" anchorCtr="0">
            <a:spAutoFit/>
          </a:bodyPr>
          <a:lstStyle>
            <a:lvl1pPr algn="l">
              <a:defRPr sz="4622" b="1" baseline="0">
                <a:solidFill>
                  <a:srgbClr val="0E64BC"/>
                </a:solidFill>
                <a:latin typeface="+mj-lt"/>
              </a:defRPr>
            </a:lvl1pPr>
          </a:lstStyle>
          <a:p>
            <a:r>
              <a:rPr lang="en-US"/>
              <a:t>Click to edit Master title style</a:t>
            </a:r>
            <a:endParaRPr lang="en-US" dirty="0"/>
          </a:p>
        </p:txBody>
      </p:sp>
      <p:sp>
        <p:nvSpPr>
          <p:cNvPr id="7" name="Content Placeholder 2"/>
          <p:cNvSpPr>
            <a:spLocks noGrp="1"/>
          </p:cNvSpPr>
          <p:nvPr>
            <p:ph idx="1"/>
          </p:nvPr>
        </p:nvSpPr>
        <p:spPr>
          <a:xfrm>
            <a:off x="628650" y="3588635"/>
            <a:ext cx="5429250" cy="4776435"/>
          </a:xfrm>
        </p:spPr>
        <p:txBody>
          <a:bodyPr lIns="0" tIns="0" rIns="0" bIns="0">
            <a:normAutofit/>
          </a:bodyPr>
          <a:lstStyle>
            <a:lvl1pPr marL="0" indent="0">
              <a:lnSpc>
                <a:spcPct val="100000"/>
              </a:lnSpc>
              <a:spcBef>
                <a:spcPts val="0"/>
              </a:spcBef>
              <a:buNone/>
              <a:defRPr sz="3467">
                <a:solidFill>
                  <a:srgbClr val="0E64BC"/>
                </a:solidFill>
                <a:latin typeface="+mn-lt"/>
              </a:defRPr>
            </a:lvl1pPr>
            <a:lvl2pPr>
              <a:defRPr sz="2600">
                <a:solidFill>
                  <a:srgbClr val="005E86"/>
                </a:solidFill>
                <a:latin typeface="18 VAG Rounded Light   02390"/>
              </a:defRPr>
            </a:lvl2pPr>
            <a:lvl3pPr>
              <a:defRPr sz="2600">
                <a:solidFill>
                  <a:srgbClr val="005E86"/>
                </a:solidFill>
                <a:latin typeface="18 VAG Rounded Light   02390"/>
              </a:defRPr>
            </a:lvl3pPr>
            <a:lvl4pPr>
              <a:defRPr sz="2600">
                <a:solidFill>
                  <a:srgbClr val="005E86"/>
                </a:solidFill>
                <a:latin typeface="18 VAG Rounded Light   02390"/>
              </a:defRPr>
            </a:lvl4pPr>
            <a:lvl5pPr>
              <a:defRPr sz="2600">
                <a:solidFill>
                  <a:srgbClr val="005E86"/>
                </a:solidFill>
                <a:latin typeface="18 VAG Rounded Light   02390"/>
              </a:defRPr>
            </a:lvl5pPr>
          </a:lstStyle>
          <a:p>
            <a:pPr lvl="0"/>
            <a:r>
              <a:rPr lang="en-US"/>
              <a:t>Click to edit Master text styles</a:t>
            </a:r>
          </a:p>
        </p:txBody>
      </p:sp>
      <p:pic>
        <p:nvPicPr>
          <p:cNvPr id="1026" name="Picture 2" descr="email-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63126" y="632927"/>
            <a:ext cx="1771650" cy="1199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600C51FB-417B-4C8B-8FAF-8185A70810B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6652" y="466247"/>
            <a:ext cx="1322766" cy="1526580"/>
          </a:xfrm>
          <a:prstGeom prst="rect">
            <a:avLst/>
          </a:prstGeom>
        </p:spPr>
      </p:pic>
    </p:spTree>
    <p:extLst>
      <p:ext uri="{BB962C8B-B14F-4D97-AF65-F5344CB8AC3E}">
        <p14:creationId xmlns:p14="http://schemas.microsoft.com/office/powerpoint/2010/main" val="7510866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5_Blank">
    <p:spTree>
      <p:nvGrpSpPr>
        <p:cNvPr id="1" name=""/>
        <p:cNvGrpSpPr/>
        <p:nvPr/>
      </p:nvGrpSpPr>
      <p:grpSpPr>
        <a:xfrm>
          <a:off x="0" y="0"/>
          <a:ext cx="0" cy="0"/>
          <a:chOff x="0" y="0"/>
          <a:chExt cx="0" cy="0"/>
        </a:xfrm>
      </p:grpSpPr>
      <p:sp>
        <p:nvSpPr>
          <p:cNvPr id="6" name="Title 1"/>
          <p:cNvSpPr>
            <a:spLocks noGrp="1"/>
          </p:cNvSpPr>
          <p:nvPr>
            <p:ph type="title"/>
          </p:nvPr>
        </p:nvSpPr>
        <p:spPr>
          <a:xfrm>
            <a:off x="628650" y="2459476"/>
            <a:ext cx="5429251" cy="1372683"/>
          </a:xfrm>
        </p:spPr>
        <p:txBody>
          <a:bodyPr wrap="square" lIns="0" anchor="t" anchorCtr="0">
            <a:spAutoFit/>
          </a:bodyPr>
          <a:lstStyle>
            <a:lvl1pPr algn="l">
              <a:defRPr sz="4622" b="1" baseline="0">
                <a:solidFill>
                  <a:srgbClr val="0E64BC"/>
                </a:solidFill>
                <a:latin typeface="+mj-lt"/>
              </a:defRPr>
            </a:lvl1pPr>
          </a:lstStyle>
          <a:p>
            <a:r>
              <a:rPr lang="en-US"/>
              <a:t>Click to edit Master title style</a:t>
            </a:r>
            <a:endParaRPr lang="en-US" dirty="0"/>
          </a:p>
        </p:txBody>
      </p:sp>
      <p:sp>
        <p:nvSpPr>
          <p:cNvPr id="7" name="Content Placeholder 2"/>
          <p:cNvSpPr>
            <a:spLocks noGrp="1"/>
          </p:cNvSpPr>
          <p:nvPr>
            <p:ph idx="1"/>
          </p:nvPr>
        </p:nvSpPr>
        <p:spPr>
          <a:xfrm>
            <a:off x="628650" y="3588635"/>
            <a:ext cx="5429250" cy="4776435"/>
          </a:xfrm>
        </p:spPr>
        <p:txBody>
          <a:bodyPr lIns="0" tIns="0" rIns="0" bIns="0">
            <a:normAutofit/>
          </a:bodyPr>
          <a:lstStyle>
            <a:lvl1pPr marL="0" indent="0">
              <a:lnSpc>
                <a:spcPct val="100000"/>
              </a:lnSpc>
              <a:spcBef>
                <a:spcPts val="0"/>
              </a:spcBef>
              <a:buNone/>
              <a:defRPr sz="3467">
                <a:solidFill>
                  <a:srgbClr val="0E64BC"/>
                </a:solidFill>
                <a:latin typeface="+mn-lt"/>
              </a:defRPr>
            </a:lvl1pPr>
            <a:lvl2pPr>
              <a:defRPr sz="2600">
                <a:solidFill>
                  <a:srgbClr val="005E86"/>
                </a:solidFill>
                <a:latin typeface="18 VAG Rounded Light   02390"/>
              </a:defRPr>
            </a:lvl2pPr>
            <a:lvl3pPr>
              <a:defRPr sz="2600">
                <a:solidFill>
                  <a:srgbClr val="005E86"/>
                </a:solidFill>
                <a:latin typeface="18 VAG Rounded Light   02390"/>
              </a:defRPr>
            </a:lvl3pPr>
            <a:lvl4pPr>
              <a:defRPr sz="2600">
                <a:solidFill>
                  <a:srgbClr val="005E86"/>
                </a:solidFill>
                <a:latin typeface="18 VAG Rounded Light   02390"/>
              </a:defRPr>
            </a:lvl4pPr>
            <a:lvl5pPr>
              <a:defRPr sz="2600">
                <a:solidFill>
                  <a:srgbClr val="005E86"/>
                </a:solidFill>
                <a:latin typeface="18 VAG Rounded Light   02390"/>
              </a:defRPr>
            </a:lvl5pPr>
          </a:lstStyle>
          <a:p>
            <a:pPr lvl="0"/>
            <a:r>
              <a:rPr lang="en-US"/>
              <a:t>Click to edit Master text styles</a:t>
            </a:r>
          </a:p>
        </p:txBody>
      </p:sp>
      <p:pic>
        <p:nvPicPr>
          <p:cNvPr id="1026" name="Picture 2" descr="email-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63126" y="632927"/>
            <a:ext cx="1771650" cy="1199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600C51FB-417B-4C8B-8FAF-8185A70810B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6652" y="466247"/>
            <a:ext cx="1322766" cy="1526580"/>
          </a:xfrm>
          <a:prstGeom prst="rect">
            <a:avLst/>
          </a:prstGeom>
        </p:spPr>
      </p:pic>
    </p:spTree>
    <p:extLst>
      <p:ext uri="{BB962C8B-B14F-4D97-AF65-F5344CB8AC3E}">
        <p14:creationId xmlns:p14="http://schemas.microsoft.com/office/powerpoint/2010/main" val="12418434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6_Blank">
    <p:spTree>
      <p:nvGrpSpPr>
        <p:cNvPr id="1" name=""/>
        <p:cNvGrpSpPr/>
        <p:nvPr/>
      </p:nvGrpSpPr>
      <p:grpSpPr>
        <a:xfrm>
          <a:off x="0" y="0"/>
          <a:ext cx="0" cy="0"/>
          <a:chOff x="0" y="0"/>
          <a:chExt cx="0" cy="0"/>
        </a:xfrm>
      </p:grpSpPr>
      <p:sp>
        <p:nvSpPr>
          <p:cNvPr id="6" name="Title 1"/>
          <p:cNvSpPr>
            <a:spLocks noGrp="1"/>
          </p:cNvSpPr>
          <p:nvPr>
            <p:ph type="title"/>
          </p:nvPr>
        </p:nvSpPr>
        <p:spPr>
          <a:xfrm>
            <a:off x="628650" y="2459476"/>
            <a:ext cx="5429251" cy="1372683"/>
          </a:xfrm>
        </p:spPr>
        <p:txBody>
          <a:bodyPr wrap="square" lIns="0" anchor="t" anchorCtr="0">
            <a:spAutoFit/>
          </a:bodyPr>
          <a:lstStyle>
            <a:lvl1pPr algn="l">
              <a:defRPr sz="4622" b="1" baseline="0">
                <a:solidFill>
                  <a:srgbClr val="0E64BC"/>
                </a:solidFill>
                <a:latin typeface="+mj-lt"/>
              </a:defRPr>
            </a:lvl1pPr>
          </a:lstStyle>
          <a:p>
            <a:r>
              <a:rPr lang="en-US"/>
              <a:t>Click to edit Master title style</a:t>
            </a:r>
            <a:endParaRPr lang="en-US" dirty="0"/>
          </a:p>
        </p:txBody>
      </p:sp>
      <p:sp>
        <p:nvSpPr>
          <p:cNvPr id="7" name="Content Placeholder 2"/>
          <p:cNvSpPr>
            <a:spLocks noGrp="1"/>
          </p:cNvSpPr>
          <p:nvPr>
            <p:ph idx="1"/>
          </p:nvPr>
        </p:nvSpPr>
        <p:spPr>
          <a:xfrm>
            <a:off x="628650" y="3588635"/>
            <a:ext cx="5429250" cy="4776435"/>
          </a:xfrm>
        </p:spPr>
        <p:txBody>
          <a:bodyPr lIns="0" tIns="0" rIns="0" bIns="0">
            <a:normAutofit/>
          </a:bodyPr>
          <a:lstStyle>
            <a:lvl1pPr marL="0" indent="0">
              <a:lnSpc>
                <a:spcPct val="100000"/>
              </a:lnSpc>
              <a:spcBef>
                <a:spcPts val="0"/>
              </a:spcBef>
              <a:buNone/>
              <a:defRPr sz="3467">
                <a:solidFill>
                  <a:srgbClr val="0E64BC"/>
                </a:solidFill>
                <a:latin typeface="+mn-lt"/>
              </a:defRPr>
            </a:lvl1pPr>
            <a:lvl2pPr>
              <a:defRPr sz="2600">
                <a:solidFill>
                  <a:srgbClr val="005E86"/>
                </a:solidFill>
                <a:latin typeface="18 VAG Rounded Light   02390"/>
              </a:defRPr>
            </a:lvl2pPr>
            <a:lvl3pPr>
              <a:defRPr sz="2600">
                <a:solidFill>
                  <a:srgbClr val="005E86"/>
                </a:solidFill>
                <a:latin typeface="18 VAG Rounded Light   02390"/>
              </a:defRPr>
            </a:lvl3pPr>
            <a:lvl4pPr>
              <a:defRPr sz="2600">
                <a:solidFill>
                  <a:srgbClr val="005E86"/>
                </a:solidFill>
                <a:latin typeface="18 VAG Rounded Light   02390"/>
              </a:defRPr>
            </a:lvl4pPr>
            <a:lvl5pPr>
              <a:defRPr sz="2600">
                <a:solidFill>
                  <a:srgbClr val="005E86"/>
                </a:solidFill>
                <a:latin typeface="18 VAG Rounded Light   02390"/>
              </a:defRPr>
            </a:lvl5pPr>
          </a:lstStyle>
          <a:p>
            <a:pPr lvl="0"/>
            <a:r>
              <a:rPr lang="en-US"/>
              <a:t>Click to edit Master text styles</a:t>
            </a:r>
          </a:p>
        </p:txBody>
      </p:sp>
      <p:pic>
        <p:nvPicPr>
          <p:cNvPr id="1026" name="Picture 2" descr="email-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63126" y="632927"/>
            <a:ext cx="1771650" cy="1199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600C51FB-417B-4C8B-8FAF-8185A70810B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6652" y="466247"/>
            <a:ext cx="1322766" cy="1526580"/>
          </a:xfrm>
          <a:prstGeom prst="rect">
            <a:avLst/>
          </a:prstGeom>
        </p:spPr>
      </p:pic>
    </p:spTree>
    <p:extLst>
      <p:ext uri="{BB962C8B-B14F-4D97-AF65-F5344CB8AC3E}">
        <p14:creationId xmlns:p14="http://schemas.microsoft.com/office/powerpoint/2010/main" val="42421371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7_Blank">
    <p:spTree>
      <p:nvGrpSpPr>
        <p:cNvPr id="1" name=""/>
        <p:cNvGrpSpPr/>
        <p:nvPr/>
      </p:nvGrpSpPr>
      <p:grpSpPr>
        <a:xfrm>
          <a:off x="0" y="0"/>
          <a:ext cx="0" cy="0"/>
          <a:chOff x="0" y="0"/>
          <a:chExt cx="0" cy="0"/>
        </a:xfrm>
      </p:grpSpPr>
      <p:sp>
        <p:nvSpPr>
          <p:cNvPr id="6" name="Title 1"/>
          <p:cNvSpPr>
            <a:spLocks noGrp="1"/>
          </p:cNvSpPr>
          <p:nvPr>
            <p:ph type="title"/>
          </p:nvPr>
        </p:nvSpPr>
        <p:spPr>
          <a:xfrm>
            <a:off x="628650" y="2459476"/>
            <a:ext cx="5429251" cy="1372683"/>
          </a:xfrm>
        </p:spPr>
        <p:txBody>
          <a:bodyPr wrap="square" lIns="0" anchor="t" anchorCtr="0">
            <a:spAutoFit/>
          </a:bodyPr>
          <a:lstStyle>
            <a:lvl1pPr algn="l">
              <a:defRPr sz="4622" b="1" baseline="0">
                <a:solidFill>
                  <a:srgbClr val="0E64BC"/>
                </a:solidFill>
                <a:latin typeface="+mj-lt"/>
              </a:defRPr>
            </a:lvl1pPr>
          </a:lstStyle>
          <a:p>
            <a:r>
              <a:rPr lang="en-US"/>
              <a:t>Click to edit Master title style</a:t>
            </a:r>
            <a:endParaRPr lang="en-US" dirty="0"/>
          </a:p>
        </p:txBody>
      </p:sp>
      <p:sp>
        <p:nvSpPr>
          <p:cNvPr id="7" name="Content Placeholder 2"/>
          <p:cNvSpPr>
            <a:spLocks noGrp="1"/>
          </p:cNvSpPr>
          <p:nvPr>
            <p:ph idx="1"/>
          </p:nvPr>
        </p:nvSpPr>
        <p:spPr>
          <a:xfrm>
            <a:off x="628650" y="3588635"/>
            <a:ext cx="5429250" cy="4776435"/>
          </a:xfrm>
        </p:spPr>
        <p:txBody>
          <a:bodyPr lIns="0" tIns="0" rIns="0" bIns="0">
            <a:normAutofit/>
          </a:bodyPr>
          <a:lstStyle>
            <a:lvl1pPr marL="0" indent="0">
              <a:lnSpc>
                <a:spcPct val="100000"/>
              </a:lnSpc>
              <a:spcBef>
                <a:spcPts val="0"/>
              </a:spcBef>
              <a:buNone/>
              <a:defRPr sz="3467">
                <a:solidFill>
                  <a:srgbClr val="0E64BC"/>
                </a:solidFill>
                <a:latin typeface="+mn-lt"/>
              </a:defRPr>
            </a:lvl1pPr>
            <a:lvl2pPr>
              <a:defRPr sz="2600">
                <a:solidFill>
                  <a:srgbClr val="005E86"/>
                </a:solidFill>
                <a:latin typeface="18 VAG Rounded Light   02390"/>
              </a:defRPr>
            </a:lvl2pPr>
            <a:lvl3pPr>
              <a:defRPr sz="2600">
                <a:solidFill>
                  <a:srgbClr val="005E86"/>
                </a:solidFill>
                <a:latin typeface="18 VAG Rounded Light   02390"/>
              </a:defRPr>
            </a:lvl3pPr>
            <a:lvl4pPr>
              <a:defRPr sz="2600">
                <a:solidFill>
                  <a:srgbClr val="005E86"/>
                </a:solidFill>
                <a:latin typeface="18 VAG Rounded Light   02390"/>
              </a:defRPr>
            </a:lvl4pPr>
            <a:lvl5pPr>
              <a:defRPr sz="2600">
                <a:solidFill>
                  <a:srgbClr val="005E86"/>
                </a:solidFill>
                <a:latin typeface="18 VAG Rounded Light   02390"/>
              </a:defRPr>
            </a:lvl5pPr>
          </a:lstStyle>
          <a:p>
            <a:pPr lvl="0"/>
            <a:r>
              <a:rPr lang="en-US"/>
              <a:t>Click to edit Master text styles</a:t>
            </a:r>
          </a:p>
        </p:txBody>
      </p:sp>
      <p:pic>
        <p:nvPicPr>
          <p:cNvPr id="1026" name="Picture 2" descr="email-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63126" y="632927"/>
            <a:ext cx="1771650" cy="1199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600C51FB-417B-4C8B-8FAF-8185A70810B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6652" y="466247"/>
            <a:ext cx="1322766" cy="1526580"/>
          </a:xfrm>
          <a:prstGeom prst="rect">
            <a:avLst/>
          </a:prstGeom>
        </p:spPr>
      </p:pic>
    </p:spTree>
    <p:extLst>
      <p:ext uri="{BB962C8B-B14F-4D97-AF65-F5344CB8AC3E}">
        <p14:creationId xmlns:p14="http://schemas.microsoft.com/office/powerpoint/2010/main" val="39148446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8_Blank">
    <p:spTree>
      <p:nvGrpSpPr>
        <p:cNvPr id="1" name=""/>
        <p:cNvGrpSpPr/>
        <p:nvPr/>
      </p:nvGrpSpPr>
      <p:grpSpPr>
        <a:xfrm>
          <a:off x="0" y="0"/>
          <a:ext cx="0" cy="0"/>
          <a:chOff x="0" y="0"/>
          <a:chExt cx="0" cy="0"/>
        </a:xfrm>
      </p:grpSpPr>
      <p:sp>
        <p:nvSpPr>
          <p:cNvPr id="6" name="Title 1"/>
          <p:cNvSpPr>
            <a:spLocks noGrp="1"/>
          </p:cNvSpPr>
          <p:nvPr>
            <p:ph type="title"/>
          </p:nvPr>
        </p:nvSpPr>
        <p:spPr>
          <a:xfrm>
            <a:off x="628650" y="2459476"/>
            <a:ext cx="5429251" cy="1372683"/>
          </a:xfrm>
        </p:spPr>
        <p:txBody>
          <a:bodyPr wrap="square" lIns="0" anchor="t" anchorCtr="0">
            <a:spAutoFit/>
          </a:bodyPr>
          <a:lstStyle>
            <a:lvl1pPr algn="l">
              <a:defRPr sz="4622" b="1" baseline="0">
                <a:solidFill>
                  <a:srgbClr val="0E64BC"/>
                </a:solidFill>
                <a:latin typeface="+mj-lt"/>
              </a:defRPr>
            </a:lvl1pPr>
          </a:lstStyle>
          <a:p>
            <a:r>
              <a:rPr lang="en-US"/>
              <a:t>Click to edit Master title style</a:t>
            </a:r>
            <a:endParaRPr lang="en-US" dirty="0"/>
          </a:p>
        </p:txBody>
      </p:sp>
      <p:sp>
        <p:nvSpPr>
          <p:cNvPr id="7" name="Content Placeholder 2"/>
          <p:cNvSpPr>
            <a:spLocks noGrp="1"/>
          </p:cNvSpPr>
          <p:nvPr>
            <p:ph idx="1"/>
          </p:nvPr>
        </p:nvSpPr>
        <p:spPr>
          <a:xfrm>
            <a:off x="628650" y="3588635"/>
            <a:ext cx="5429250" cy="4776435"/>
          </a:xfrm>
        </p:spPr>
        <p:txBody>
          <a:bodyPr lIns="0" tIns="0" rIns="0" bIns="0">
            <a:normAutofit/>
          </a:bodyPr>
          <a:lstStyle>
            <a:lvl1pPr marL="0" indent="0">
              <a:lnSpc>
                <a:spcPct val="100000"/>
              </a:lnSpc>
              <a:spcBef>
                <a:spcPts val="0"/>
              </a:spcBef>
              <a:buNone/>
              <a:defRPr sz="3467">
                <a:solidFill>
                  <a:srgbClr val="0E64BC"/>
                </a:solidFill>
                <a:latin typeface="+mn-lt"/>
              </a:defRPr>
            </a:lvl1pPr>
            <a:lvl2pPr>
              <a:defRPr sz="2600">
                <a:solidFill>
                  <a:srgbClr val="005E86"/>
                </a:solidFill>
                <a:latin typeface="18 VAG Rounded Light   02390"/>
              </a:defRPr>
            </a:lvl2pPr>
            <a:lvl3pPr>
              <a:defRPr sz="2600">
                <a:solidFill>
                  <a:srgbClr val="005E86"/>
                </a:solidFill>
                <a:latin typeface="18 VAG Rounded Light   02390"/>
              </a:defRPr>
            </a:lvl3pPr>
            <a:lvl4pPr>
              <a:defRPr sz="2600">
                <a:solidFill>
                  <a:srgbClr val="005E86"/>
                </a:solidFill>
                <a:latin typeface="18 VAG Rounded Light   02390"/>
              </a:defRPr>
            </a:lvl4pPr>
            <a:lvl5pPr>
              <a:defRPr sz="2600">
                <a:solidFill>
                  <a:srgbClr val="005E86"/>
                </a:solidFill>
                <a:latin typeface="18 VAG Rounded Light   02390"/>
              </a:defRPr>
            </a:lvl5pPr>
          </a:lstStyle>
          <a:p>
            <a:pPr lvl="0"/>
            <a:r>
              <a:rPr lang="en-US"/>
              <a:t>Click to edit Master text styles</a:t>
            </a:r>
          </a:p>
        </p:txBody>
      </p:sp>
      <p:pic>
        <p:nvPicPr>
          <p:cNvPr id="1026" name="Picture 2" descr="email-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63126" y="632927"/>
            <a:ext cx="1771650" cy="1199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600C51FB-417B-4C8B-8FAF-8185A70810B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6652" y="466247"/>
            <a:ext cx="1322766" cy="1526580"/>
          </a:xfrm>
          <a:prstGeom prst="rect">
            <a:avLst/>
          </a:prstGeom>
        </p:spPr>
      </p:pic>
    </p:spTree>
    <p:extLst>
      <p:ext uri="{BB962C8B-B14F-4D97-AF65-F5344CB8AC3E}">
        <p14:creationId xmlns:p14="http://schemas.microsoft.com/office/powerpoint/2010/main" val="22949133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47_Blank">
    <p:spTree>
      <p:nvGrpSpPr>
        <p:cNvPr id="1" name=""/>
        <p:cNvGrpSpPr/>
        <p:nvPr/>
      </p:nvGrpSpPr>
      <p:grpSpPr>
        <a:xfrm>
          <a:off x="0" y="0"/>
          <a:ext cx="0" cy="0"/>
          <a:chOff x="0" y="0"/>
          <a:chExt cx="0" cy="0"/>
        </a:xfrm>
      </p:grpSpPr>
      <p:sp>
        <p:nvSpPr>
          <p:cNvPr id="6" name="Title 1"/>
          <p:cNvSpPr>
            <a:spLocks noGrp="1"/>
          </p:cNvSpPr>
          <p:nvPr>
            <p:ph type="title"/>
          </p:nvPr>
        </p:nvSpPr>
        <p:spPr>
          <a:xfrm>
            <a:off x="628650" y="2459476"/>
            <a:ext cx="5429251" cy="1372683"/>
          </a:xfrm>
        </p:spPr>
        <p:txBody>
          <a:bodyPr wrap="square" lIns="0" anchor="t" anchorCtr="0">
            <a:spAutoFit/>
          </a:bodyPr>
          <a:lstStyle>
            <a:lvl1pPr algn="l">
              <a:defRPr sz="4622" b="1" baseline="0">
                <a:solidFill>
                  <a:srgbClr val="0E64BC"/>
                </a:solidFill>
                <a:latin typeface="+mj-lt"/>
              </a:defRPr>
            </a:lvl1pPr>
          </a:lstStyle>
          <a:p>
            <a:r>
              <a:rPr lang="en-US"/>
              <a:t>Click to edit Master title style</a:t>
            </a:r>
            <a:endParaRPr lang="en-US" dirty="0"/>
          </a:p>
        </p:txBody>
      </p:sp>
      <p:sp>
        <p:nvSpPr>
          <p:cNvPr id="7" name="Content Placeholder 2"/>
          <p:cNvSpPr>
            <a:spLocks noGrp="1"/>
          </p:cNvSpPr>
          <p:nvPr>
            <p:ph idx="1"/>
          </p:nvPr>
        </p:nvSpPr>
        <p:spPr>
          <a:xfrm>
            <a:off x="628650" y="3588635"/>
            <a:ext cx="5429250" cy="4776435"/>
          </a:xfrm>
        </p:spPr>
        <p:txBody>
          <a:bodyPr lIns="0" tIns="0" rIns="0" bIns="0">
            <a:normAutofit/>
          </a:bodyPr>
          <a:lstStyle>
            <a:lvl1pPr marL="0" indent="0">
              <a:lnSpc>
                <a:spcPct val="100000"/>
              </a:lnSpc>
              <a:spcBef>
                <a:spcPts val="0"/>
              </a:spcBef>
              <a:buNone/>
              <a:defRPr sz="3467">
                <a:solidFill>
                  <a:srgbClr val="0E64BC"/>
                </a:solidFill>
                <a:latin typeface="+mn-lt"/>
              </a:defRPr>
            </a:lvl1pPr>
            <a:lvl2pPr>
              <a:defRPr sz="2600">
                <a:solidFill>
                  <a:srgbClr val="005E86"/>
                </a:solidFill>
                <a:latin typeface="18 VAG Rounded Light   02390"/>
              </a:defRPr>
            </a:lvl2pPr>
            <a:lvl3pPr>
              <a:defRPr sz="2600">
                <a:solidFill>
                  <a:srgbClr val="005E86"/>
                </a:solidFill>
                <a:latin typeface="18 VAG Rounded Light   02390"/>
              </a:defRPr>
            </a:lvl3pPr>
            <a:lvl4pPr>
              <a:defRPr sz="2600">
                <a:solidFill>
                  <a:srgbClr val="005E86"/>
                </a:solidFill>
                <a:latin typeface="18 VAG Rounded Light   02390"/>
              </a:defRPr>
            </a:lvl4pPr>
            <a:lvl5pPr>
              <a:defRPr sz="2600">
                <a:solidFill>
                  <a:srgbClr val="005E86"/>
                </a:solidFill>
                <a:latin typeface="18 VAG Rounded Light   02390"/>
              </a:defRPr>
            </a:lvl5pPr>
          </a:lstStyle>
          <a:p>
            <a:pPr lvl="0"/>
            <a:r>
              <a:rPr lang="en-US"/>
              <a:t>Click to edit Master text styles</a:t>
            </a:r>
          </a:p>
        </p:txBody>
      </p:sp>
      <p:pic>
        <p:nvPicPr>
          <p:cNvPr id="1026" name="Picture 2" descr="email-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63126" y="632927"/>
            <a:ext cx="1771650" cy="1199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600C51FB-417B-4C8B-8FAF-8185A70810B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6652" y="466247"/>
            <a:ext cx="1322766" cy="1526580"/>
          </a:xfrm>
          <a:prstGeom prst="rect">
            <a:avLst/>
          </a:prstGeom>
        </p:spPr>
      </p:pic>
    </p:spTree>
    <p:extLst>
      <p:ext uri="{BB962C8B-B14F-4D97-AF65-F5344CB8AC3E}">
        <p14:creationId xmlns:p14="http://schemas.microsoft.com/office/powerpoint/2010/main" val="9611832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48_Blank">
    <p:spTree>
      <p:nvGrpSpPr>
        <p:cNvPr id="1" name=""/>
        <p:cNvGrpSpPr/>
        <p:nvPr/>
      </p:nvGrpSpPr>
      <p:grpSpPr>
        <a:xfrm>
          <a:off x="0" y="0"/>
          <a:ext cx="0" cy="0"/>
          <a:chOff x="0" y="0"/>
          <a:chExt cx="0" cy="0"/>
        </a:xfrm>
      </p:grpSpPr>
      <p:sp>
        <p:nvSpPr>
          <p:cNvPr id="6" name="Title 1"/>
          <p:cNvSpPr>
            <a:spLocks noGrp="1"/>
          </p:cNvSpPr>
          <p:nvPr>
            <p:ph type="title"/>
          </p:nvPr>
        </p:nvSpPr>
        <p:spPr>
          <a:xfrm>
            <a:off x="628650" y="2459476"/>
            <a:ext cx="5429251" cy="1372683"/>
          </a:xfrm>
        </p:spPr>
        <p:txBody>
          <a:bodyPr wrap="square" lIns="0" anchor="t" anchorCtr="0">
            <a:spAutoFit/>
          </a:bodyPr>
          <a:lstStyle>
            <a:lvl1pPr algn="l">
              <a:defRPr sz="4622" b="1" baseline="0">
                <a:solidFill>
                  <a:srgbClr val="0E64BC"/>
                </a:solidFill>
                <a:latin typeface="+mj-lt"/>
              </a:defRPr>
            </a:lvl1pPr>
          </a:lstStyle>
          <a:p>
            <a:r>
              <a:rPr lang="en-US"/>
              <a:t>Click to edit Master title style</a:t>
            </a:r>
            <a:endParaRPr lang="en-US" dirty="0"/>
          </a:p>
        </p:txBody>
      </p:sp>
      <p:sp>
        <p:nvSpPr>
          <p:cNvPr id="7" name="Content Placeholder 2"/>
          <p:cNvSpPr>
            <a:spLocks noGrp="1"/>
          </p:cNvSpPr>
          <p:nvPr>
            <p:ph idx="1"/>
          </p:nvPr>
        </p:nvSpPr>
        <p:spPr>
          <a:xfrm>
            <a:off x="628650" y="3588635"/>
            <a:ext cx="5429250" cy="4776435"/>
          </a:xfrm>
        </p:spPr>
        <p:txBody>
          <a:bodyPr lIns="0" tIns="0" rIns="0" bIns="0">
            <a:normAutofit/>
          </a:bodyPr>
          <a:lstStyle>
            <a:lvl1pPr marL="0" indent="0">
              <a:lnSpc>
                <a:spcPct val="100000"/>
              </a:lnSpc>
              <a:spcBef>
                <a:spcPts val="0"/>
              </a:spcBef>
              <a:buNone/>
              <a:defRPr sz="3467">
                <a:solidFill>
                  <a:srgbClr val="0E64BC"/>
                </a:solidFill>
                <a:latin typeface="+mn-lt"/>
              </a:defRPr>
            </a:lvl1pPr>
            <a:lvl2pPr>
              <a:defRPr sz="2600">
                <a:solidFill>
                  <a:srgbClr val="005E86"/>
                </a:solidFill>
                <a:latin typeface="18 VAG Rounded Light   02390"/>
              </a:defRPr>
            </a:lvl2pPr>
            <a:lvl3pPr>
              <a:defRPr sz="2600">
                <a:solidFill>
                  <a:srgbClr val="005E86"/>
                </a:solidFill>
                <a:latin typeface="18 VAG Rounded Light   02390"/>
              </a:defRPr>
            </a:lvl3pPr>
            <a:lvl4pPr>
              <a:defRPr sz="2600">
                <a:solidFill>
                  <a:srgbClr val="005E86"/>
                </a:solidFill>
                <a:latin typeface="18 VAG Rounded Light   02390"/>
              </a:defRPr>
            </a:lvl4pPr>
            <a:lvl5pPr>
              <a:defRPr sz="2600">
                <a:solidFill>
                  <a:srgbClr val="005E86"/>
                </a:solidFill>
                <a:latin typeface="18 VAG Rounded Light   02390"/>
              </a:defRPr>
            </a:lvl5pPr>
          </a:lstStyle>
          <a:p>
            <a:pPr lvl="0"/>
            <a:r>
              <a:rPr lang="en-US"/>
              <a:t>Click to edit Master text styles</a:t>
            </a:r>
          </a:p>
        </p:txBody>
      </p:sp>
      <p:pic>
        <p:nvPicPr>
          <p:cNvPr id="1026" name="Picture 2" descr="email-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63126" y="632927"/>
            <a:ext cx="1771650" cy="1199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600C51FB-417B-4C8B-8FAF-8185A70810B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6652" y="466247"/>
            <a:ext cx="1322766" cy="1526580"/>
          </a:xfrm>
          <a:prstGeom prst="rect">
            <a:avLst/>
          </a:prstGeom>
        </p:spPr>
      </p:pic>
    </p:spTree>
    <p:extLst>
      <p:ext uri="{BB962C8B-B14F-4D97-AF65-F5344CB8AC3E}">
        <p14:creationId xmlns:p14="http://schemas.microsoft.com/office/powerpoint/2010/main" val="24307880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49_Blank">
    <p:spTree>
      <p:nvGrpSpPr>
        <p:cNvPr id="1" name=""/>
        <p:cNvGrpSpPr/>
        <p:nvPr/>
      </p:nvGrpSpPr>
      <p:grpSpPr>
        <a:xfrm>
          <a:off x="0" y="0"/>
          <a:ext cx="0" cy="0"/>
          <a:chOff x="0" y="0"/>
          <a:chExt cx="0" cy="0"/>
        </a:xfrm>
      </p:grpSpPr>
      <p:sp>
        <p:nvSpPr>
          <p:cNvPr id="6" name="Title 1"/>
          <p:cNvSpPr>
            <a:spLocks noGrp="1"/>
          </p:cNvSpPr>
          <p:nvPr>
            <p:ph type="title"/>
          </p:nvPr>
        </p:nvSpPr>
        <p:spPr>
          <a:xfrm>
            <a:off x="628650" y="2459476"/>
            <a:ext cx="5429251" cy="1372683"/>
          </a:xfrm>
        </p:spPr>
        <p:txBody>
          <a:bodyPr wrap="square" lIns="0" anchor="t" anchorCtr="0">
            <a:spAutoFit/>
          </a:bodyPr>
          <a:lstStyle>
            <a:lvl1pPr algn="l">
              <a:defRPr sz="4622" b="1" baseline="0">
                <a:solidFill>
                  <a:srgbClr val="0E64BC"/>
                </a:solidFill>
                <a:latin typeface="+mj-lt"/>
              </a:defRPr>
            </a:lvl1pPr>
          </a:lstStyle>
          <a:p>
            <a:r>
              <a:rPr lang="en-US"/>
              <a:t>Click to edit Master title style</a:t>
            </a:r>
            <a:endParaRPr lang="en-US" dirty="0"/>
          </a:p>
        </p:txBody>
      </p:sp>
      <p:sp>
        <p:nvSpPr>
          <p:cNvPr id="7" name="Content Placeholder 2"/>
          <p:cNvSpPr>
            <a:spLocks noGrp="1"/>
          </p:cNvSpPr>
          <p:nvPr>
            <p:ph idx="1"/>
          </p:nvPr>
        </p:nvSpPr>
        <p:spPr>
          <a:xfrm>
            <a:off x="628650" y="3588635"/>
            <a:ext cx="5429250" cy="4776435"/>
          </a:xfrm>
        </p:spPr>
        <p:txBody>
          <a:bodyPr lIns="0" tIns="0" rIns="0" bIns="0">
            <a:normAutofit/>
          </a:bodyPr>
          <a:lstStyle>
            <a:lvl1pPr marL="0" indent="0">
              <a:lnSpc>
                <a:spcPct val="100000"/>
              </a:lnSpc>
              <a:spcBef>
                <a:spcPts val="0"/>
              </a:spcBef>
              <a:buNone/>
              <a:defRPr sz="3467">
                <a:solidFill>
                  <a:srgbClr val="0E64BC"/>
                </a:solidFill>
                <a:latin typeface="+mn-lt"/>
              </a:defRPr>
            </a:lvl1pPr>
            <a:lvl2pPr>
              <a:defRPr sz="2600">
                <a:solidFill>
                  <a:srgbClr val="005E86"/>
                </a:solidFill>
                <a:latin typeface="18 VAG Rounded Light   02390"/>
              </a:defRPr>
            </a:lvl2pPr>
            <a:lvl3pPr>
              <a:defRPr sz="2600">
                <a:solidFill>
                  <a:srgbClr val="005E86"/>
                </a:solidFill>
                <a:latin typeface="18 VAG Rounded Light   02390"/>
              </a:defRPr>
            </a:lvl3pPr>
            <a:lvl4pPr>
              <a:defRPr sz="2600">
                <a:solidFill>
                  <a:srgbClr val="005E86"/>
                </a:solidFill>
                <a:latin typeface="18 VAG Rounded Light   02390"/>
              </a:defRPr>
            </a:lvl4pPr>
            <a:lvl5pPr>
              <a:defRPr sz="2600">
                <a:solidFill>
                  <a:srgbClr val="005E86"/>
                </a:solidFill>
                <a:latin typeface="18 VAG Rounded Light   02390"/>
              </a:defRPr>
            </a:lvl5pPr>
          </a:lstStyle>
          <a:p>
            <a:pPr lvl="0"/>
            <a:r>
              <a:rPr lang="en-US"/>
              <a:t>Click to edit Master text styles</a:t>
            </a:r>
          </a:p>
        </p:txBody>
      </p:sp>
      <p:pic>
        <p:nvPicPr>
          <p:cNvPr id="1026" name="Picture 2" descr="email-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63126" y="632927"/>
            <a:ext cx="1771650" cy="1199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600C51FB-417B-4C8B-8FAF-8185A70810B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6652" y="466247"/>
            <a:ext cx="1322766" cy="1526580"/>
          </a:xfrm>
          <a:prstGeom prst="rect">
            <a:avLst/>
          </a:prstGeom>
        </p:spPr>
      </p:pic>
    </p:spTree>
    <p:extLst>
      <p:ext uri="{BB962C8B-B14F-4D97-AF65-F5344CB8AC3E}">
        <p14:creationId xmlns:p14="http://schemas.microsoft.com/office/powerpoint/2010/main" val="1836010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B6274-A46B-4717-82D0-F4DE8E809638}"/>
              </a:ext>
            </a:extLst>
          </p:cNvPr>
          <p:cNvSpPr>
            <a:spLocks noGrp="1"/>
          </p:cNvSpPr>
          <p:nvPr>
            <p:ph type="title"/>
          </p:nvPr>
        </p:nvSpPr>
        <p:spPr>
          <a:xfrm>
            <a:off x="936655" y="527406"/>
            <a:ext cx="5449859" cy="1623543"/>
          </a:xfrm>
        </p:spPr>
        <p:txBody>
          <a:bodyPr/>
          <a:lstStyle>
            <a:lvl1pPr>
              <a:defRPr>
                <a:solidFill>
                  <a:srgbClr val="002060"/>
                </a:solidFill>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C34290C4-EAF8-4587-B0A4-40BC40DE548D}"/>
              </a:ext>
            </a:extLst>
          </p:cNvPr>
          <p:cNvSpPr>
            <a:spLocks noGrp="1"/>
          </p:cNvSpPr>
          <p:nvPr>
            <p:ph idx="1"/>
          </p:nvPr>
        </p:nvSpPr>
        <p:spPr>
          <a:xfrm>
            <a:off x="936655" y="2637017"/>
            <a:ext cx="5449859" cy="5329496"/>
          </a:xfrm>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Rectangle 10">
            <a:extLst>
              <a:ext uri="{FF2B5EF4-FFF2-40B4-BE49-F238E27FC236}">
                <a16:creationId xmlns:a16="http://schemas.microsoft.com/office/drawing/2014/main" id="{661EA643-5E0F-43A4-9A5D-1FA2810FC784}"/>
              </a:ext>
            </a:extLst>
          </p:cNvPr>
          <p:cNvSpPr/>
          <p:nvPr userDrawn="1"/>
        </p:nvSpPr>
        <p:spPr>
          <a:xfrm>
            <a:off x="0" y="0"/>
            <a:ext cx="857250" cy="990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00"/>
          </a:p>
        </p:txBody>
      </p:sp>
      <p:pic>
        <p:nvPicPr>
          <p:cNvPr id="9" name="Picture 8" descr="A picture containing object, candelabrum&#10;&#10;Description automatically generated">
            <a:extLst>
              <a:ext uri="{FF2B5EF4-FFF2-40B4-BE49-F238E27FC236}">
                <a16:creationId xmlns:a16="http://schemas.microsoft.com/office/drawing/2014/main" id="{FB363B74-76A0-4393-9EA4-6E693E83848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05" y="7737783"/>
            <a:ext cx="698442" cy="1969512"/>
          </a:xfrm>
          <a:prstGeom prst="rect">
            <a:avLst/>
          </a:prstGeom>
        </p:spPr>
      </p:pic>
    </p:spTree>
    <p:extLst>
      <p:ext uri="{BB962C8B-B14F-4D97-AF65-F5344CB8AC3E}">
        <p14:creationId xmlns:p14="http://schemas.microsoft.com/office/powerpoint/2010/main" val="197183919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51_Blank">
    <p:spTree>
      <p:nvGrpSpPr>
        <p:cNvPr id="1" name=""/>
        <p:cNvGrpSpPr/>
        <p:nvPr/>
      </p:nvGrpSpPr>
      <p:grpSpPr>
        <a:xfrm>
          <a:off x="0" y="0"/>
          <a:ext cx="0" cy="0"/>
          <a:chOff x="0" y="0"/>
          <a:chExt cx="0" cy="0"/>
        </a:xfrm>
      </p:grpSpPr>
      <p:sp>
        <p:nvSpPr>
          <p:cNvPr id="6" name="Title 1"/>
          <p:cNvSpPr>
            <a:spLocks noGrp="1"/>
          </p:cNvSpPr>
          <p:nvPr>
            <p:ph type="title"/>
          </p:nvPr>
        </p:nvSpPr>
        <p:spPr>
          <a:xfrm>
            <a:off x="628650" y="2459476"/>
            <a:ext cx="5429251" cy="1372683"/>
          </a:xfrm>
        </p:spPr>
        <p:txBody>
          <a:bodyPr wrap="square" lIns="0" anchor="t" anchorCtr="0">
            <a:spAutoFit/>
          </a:bodyPr>
          <a:lstStyle>
            <a:lvl1pPr algn="l">
              <a:defRPr sz="4622" b="1" baseline="0">
                <a:solidFill>
                  <a:srgbClr val="0E64BC"/>
                </a:solidFill>
                <a:latin typeface="+mj-lt"/>
              </a:defRPr>
            </a:lvl1pPr>
          </a:lstStyle>
          <a:p>
            <a:r>
              <a:rPr lang="en-US"/>
              <a:t>Click to edit Master title style</a:t>
            </a:r>
            <a:endParaRPr lang="en-US" dirty="0"/>
          </a:p>
        </p:txBody>
      </p:sp>
      <p:sp>
        <p:nvSpPr>
          <p:cNvPr id="7" name="Content Placeholder 2"/>
          <p:cNvSpPr>
            <a:spLocks noGrp="1"/>
          </p:cNvSpPr>
          <p:nvPr>
            <p:ph idx="1"/>
          </p:nvPr>
        </p:nvSpPr>
        <p:spPr>
          <a:xfrm>
            <a:off x="628650" y="3588635"/>
            <a:ext cx="5429250" cy="4776435"/>
          </a:xfrm>
        </p:spPr>
        <p:txBody>
          <a:bodyPr lIns="0" tIns="0" rIns="0" bIns="0">
            <a:normAutofit/>
          </a:bodyPr>
          <a:lstStyle>
            <a:lvl1pPr marL="0" indent="0">
              <a:lnSpc>
                <a:spcPct val="100000"/>
              </a:lnSpc>
              <a:spcBef>
                <a:spcPts val="0"/>
              </a:spcBef>
              <a:buNone/>
              <a:defRPr sz="3467">
                <a:solidFill>
                  <a:srgbClr val="0E64BC"/>
                </a:solidFill>
                <a:latin typeface="+mn-lt"/>
              </a:defRPr>
            </a:lvl1pPr>
            <a:lvl2pPr>
              <a:defRPr sz="2600">
                <a:solidFill>
                  <a:srgbClr val="005E86"/>
                </a:solidFill>
                <a:latin typeface="18 VAG Rounded Light   02390"/>
              </a:defRPr>
            </a:lvl2pPr>
            <a:lvl3pPr>
              <a:defRPr sz="2600">
                <a:solidFill>
                  <a:srgbClr val="005E86"/>
                </a:solidFill>
                <a:latin typeface="18 VAG Rounded Light   02390"/>
              </a:defRPr>
            </a:lvl3pPr>
            <a:lvl4pPr>
              <a:defRPr sz="2600">
                <a:solidFill>
                  <a:srgbClr val="005E86"/>
                </a:solidFill>
                <a:latin typeface="18 VAG Rounded Light   02390"/>
              </a:defRPr>
            </a:lvl4pPr>
            <a:lvl5pPr>
              <a:defRPr sz="2600">
                <a:solidFill>
                  <a:srgbClr val="005E86"/>
                </a:solidFill>
                <a:latin typeface="18 VAG Rounded Light   02390"/>
              </a:defRPr>
            </a:lvl5pPr>
          </a:lstStyle>
          <a:p>
            <a:pPr lvl="0"/>
            <a:r>
              <a:rPr lang="en-US"/>
              <a:t>Click to edit Master text styles</a:t>
            </a:r>
          </a:p>
        </p:txBody>
      </p:sp>
      <p:pic>
        <p:nvPicPr>
          <p:cNvPr id="1026" name="Picture 2" descr="email-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63126" y="632927"/>
            <a:ext cx="1771650" cy="1199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600C51FB-417B-4C8B-8FAF-8185A70810B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6652" y="466247"/>
            <a:ext cx="1322766" cy="1526580"/>
          </a:xfrm>
          <a:prstGeom prst="rect">
            <a:avLst/>
          </a:prstGeom>
        </p:spPr>
      </p:pic>
    </p:spTree>
    <p:extLst>
      <p:ext uri="{BB962C8B-B14F-4D97-AF65-F5344CB8AC3E}">
        <p14:creationId xmlns:p14="http://schemas.microsoft.com/office/powerpoint/2010/main" val="13519640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_Vertical 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6311" y="797597"/>
            <a:ext cx="4341852" cy="1193439"/>
          </a:xfrm>
          <a:prstGeom prst="rect">
            <a:avLst/>
          </a:prstGeom>
        </p:spPr>
        <p:txBody>
          <a:bodyPr/>
          <a:lstStyle>
            <a:lvl1pPr algn="l">
              <a:defRPr sz="4911" b="1">
                <a:latin typeface="Arial"/>
                <a:cs typeface="Arial"/>
              </a:defRPr>
            </a:lvl1pPr>
          </a:lstStyle>
          <a:p>
            <a:r>
              <a:rPr lang="en-GB" dirty="0"/>
              <a:t>Click to edit Master title</a:t>
            </a:r>
            <a:br>
              <a:rPr lang="en-GB" dirty="0"/>
            </a:br>
            <a:br>
              <a:rPr lang="en-GB" dirty="0"/>
            </a:br>
            <a:endParaRPr lang="en-US" dirty="0"/>
          </a:p>
        </p:txBody>
      </p:sp>
      <p:sp>
        <p:nvSpPr>
          <p:cNvPr id="3" name="Text Placeholder 2"/>
          <p:cNvSpPr>
            <a:spLocks noGrp="1"/>
          </p:cNvSpPr>
          <p:nvPr>
            <p:ph idx="1" hasCustomPrompt="1"/>
          </p:nvPr>
        </p:nvSpPr>
        <p:spPr>
          <a:xfrm>
            <a:off x="463320" y="2260485"/>
            <a:ext cx="5906721" cy="6945256"/>
          </a:xfrm>
          <a:prstGeom prst="rect">
            <a:avLst/>
          </a:prstGeom>
        </p:spPr>
        <p:txBody>
          <a:bodyPr vert="horz" lIns="91440" tIns="45720" rIns="91440" bIns="45720" rtlCol="0">
            <a:normAutofit/>
          </a:bodyPr>
          <a:lstStyle>
            <a:lvl1pPr marL="520508" indent="-520508" algn="l">
              <a:buFont typeface="Arial"/>
              <a:buChar char="•"/>
              <a:defRPr sz="2889" baseline="0">
                <a:latin typeface="Arial"/>
                <a:cs typeface="Arial"/>
              </a:defRPr>
            </a:lvl1pPr>
            <a:lvl2pPr marL="520508" indent="-520508">
              <a:buFont typeface="Arial"/>
              <a:buChar char="•"/>
              <a:defRPr sz="2889">
                <a:latin typeface="Arial"/>
                <a:cs typeface="Arial"/>
              </a:defRPr>
            </a:lvl2pPr>
            <a:lvl3pPr marL="520508" indent="-520508">
              <a:buFont typeface="Arial"/>
              <a:buChar char="•"/>
              <a:defRPr sz="2889">
                <a:latin typeface="Arial"/>
                <a:cs typeface="Arial"/>
              </a:defRPr>
            </a:lvl3pPr>
            <a:lvl4pPr marL="520508" indent="-520508">
              <a:buFont typeface="Arial"/>
              <a:buChar char="•"/>
              <a:defRPr sz="2889">
                <a:latin typeface="Arial"/>
                <a:cs typeface="Arial"/>
              </a:defRPr>
            </a:lvl4pPr>
            <a:lvl5pPr marL="520508" indent="-520508">
              <a:buFont typeface="Arial"/>
              <a:buChar char="•"/>
              <a:defRPr sz="2889">
                <a:latin typeface="Arial"/>
                <a:cs typeface="Arial"/>
              </a:defRPr>
            </a:lvl5pPr>
          </a:lstStyle>
          <a:p>
            <a:pPr lvl="0"/>
            <a:r>
              <a:rPr lang="en-GB" dirty="0"/>
              <a:t>Click to edit Master bullet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Box 3"/>
          <p:cNvSpPr txBox="1"/>
          <p:nvPr userDrawn="1"/>
        </p:nvSpPr>
        <p:spPr>
          <a:xfrm>
            <a:off x="4260870" y="1408708"/>
            <a:ext cx="184731" cy="492443"/>
          </a:xfrm>
          <a:prstGeom prst="rect">
            <a:avLst/>
          </a:prstGeom>
          <a:noFill/>
        </p:spPr>
        <p:txBody>
          <a:bodyPr wrap="none" rtlCol="0">
            <a:spAutoFit/>
          </a:bodyPr>
          <a:lstStyle/>
          <a:p>
            <a:endParaRPr lang="en-US" sz="2600" dirty="0">
              <a:solidFill>
                <a:prstClr val="black"/>
              </a:solidFill>
            </a:endParaRPr>
          </a:p>
        </p:txBody>
      </p:sp>
    </p:spTree>
    <p:extLst>
      <p:ext uri="{BB962C8B-B14F-4D97-AF65-F5344CB8AC3E}">
        <p14:creationId xmlns:p14="http://schemas.microsoft.com/office/powerpoint/2010/main" val="198972476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52_Blank">
    <p:spTree>
      <p:nvGrpSpPr>
        <p:cNvPr id="1" name=""/>
        <p:cNvGrpSpPr/>
        <p:nvPr/>
      </p:nvGrpSpPr>
      <p:grpSpPr>
        <a:xfrm>
          <a:off x="0" y="0"/>
          <a:ext cx="0" cy="0"/>
          <a:chOff x="0" y="0"/>
          <a:chExt cx="0" cy="0"/>
        </a:xfrm>
      </p:grpSpPr>
      <p:sp>
        <p:nvSpPr>
          <p:cNvPr id="6" name="Title 1"/>
          <p:cNvSpPr>
            <a:spLocks noGrp="1"/>
          </p:cNvSpPr>
          <p:nvPr>
            <p:ph type="title"/>
          </p:nvPr>
        </p:nvSpPr>
        <p:spPr>
          <a:xfrm>
            <a:off x="628650" y="2459476"/>
            <a:ext cx="5429251" cy="1372683"/>
          </a:xfrm>
        </p:spPr>
        <p:txBody>
          <a:bodyPr wrap="square" lIns="0" anchor="t" anchorCtr="0">
            <a:spAutoFit/>
          </a:bodyPr>
          <a:lstStyle>
            <a:lvl1pPr algn="l">
              <a:defRPr sz="4622" b="1" baseline="0">
                <a:solidFill>
                  <a:srgbClr val="0E64BC"/>
                </a:solidFill>
                <a:latin typeface="+mj-lt"/>
              </a:defRPr>
            </a:lvl1pPr>
          </a:lstStyle>
          <a:p>
            <a:r>
              <a:rPr lang="en-US"/>
              <a:t>Click to edit Master title style</a:t>
            </a:r>
            <a:endParaRPr lang="en-US" dirty="0"/>
          </a:p>
        </p:txBody>
      </p:sp>
      <p:sp>
        <p:nvSpPr>
          <p:cNvPr id="7" name="Content Placeholder 2"/>
          <p:cNvSpPr>
            <a:spLocks noGrp="1"/>
          </p:cNvSpPr>
          <p:nvPr>
            <p:ph idx="1"/>
          </p:nvPr>
        </p:nvSpPr>
        <p:spPr>
          <a:xfrm>
            <a:off x="628650" y="3588635"/>
            <a:ext cx="5429250" cy="4776435"/>
          </a:xfrm>
        </p:spPr>
        <p:txBody>
          <a:bodyPr lIns="0" tIns="0" rIns="0" bIns="0">
            <a:normAutofit/>
          </a:bodyPr>
          <a:lstStyle>
            <a:lvl1pPr marL="0" indent="0">
              <a:lnSpc>
                <a:spcPct val="100000"/>
              </a:lnSpc>
              <a:spcBef>
                <a:spcPts val="0"/>
              </a:spcBef>
              <a:buNone/>
              <a:defRPr sz="3467">
                <a:solidFill>
                  <a:srgbClr val="0E64BC"/>
                </a:solidFill>
                <a:latin typeface="+mn-lt"/>
              </a:defRPr>
            </a:lvl1pPr>
            <a:lvl2pPr>
              <a:defRPr sz="2600">
                <a:solidFill>
                  <a:srgbClr val="005E86"/>
                </a:solidFill>
                <a:latin typeface="18 VAG Rounded Light   02390"/>
              </a:defRPr>
            </a:lvl2pPr>
            <a:lvl3pPr>
              <a:defRPr sz="2600">
                <a:solidFill>
                  <a:srgbClr val="005E86"/>
                </a:solidFill>
                <a:latin typeface="18 VAG Rounded Light   02390"/>
              </a:defRPr>
            </a:lvl3pPr>
            <a:lvl4pPr>
              <a:defRPr sz="2600">
                <a:solidFill>
                  <a:srgbClr val="005E86"/>
                </a:solidFill>
                <a:latin typeface="18 VAG Rounded Light   02390"/>
              </a:defRPr>
            </a:lvl4pPr>
            <a:lvl5pPr>
              <a:defRPr sz="2600">
                <a:solidFill>
                  <a:srgbClr val="005E86"/>
                </a:solidFill>
                <a:latin typeface="18 VAG Rounded Light   02390"/>
              </a:defRPr>
            </a:lvl5pPr>
          </a:lstStyle>
          <a:p>
            <a:pPr lvl="0"/>
            <a:r>
              <a:rPr lang="en-US"/>
              <a:t>Click to edit Master text styles</a:t>
            </a:r>
          </a:p>
        </p:txBody>
      </p:sp>
      <p:pic>
        <p:nvPicPr>
          <p:cNvPr id="1026" name="Picture 2" descr="email-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63126" y="632927"/>
            <a:ext cx="1771650" cy="1199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600C51FB-417B-4C8B-8FAF-8185A70810B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6652" y="466247"/>
            <a:ext cx="1322766" cy="1526580"/>
          </a:xfrm>
          <a:prstGeom prst="rect">
            <a:avLst/>
          </a:prstGeom>
        </p:spPr>
      </p:pic>
    </p:spTree>
    <p:extLst>
      <p:ext uri="{BB962C8B-B14F-4D97-AF65-F5344CB8AC3E}">
        <p14:creationId xmlns:p14="http://schemas.microsoft.com/office/powerpoint/2010/main" val="261628398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53_Blank">
    <p:spTree>
      <p:nvGrpSpPr>
        <p:cNvPr id="1" name=""/>
        <p:cNvGrpSpPr/>
        <p:nvPr/>
      </p:nvGrpSpPr>
      <p:grpSpPr>
        <a:xfrm>
          <a:off x="0" y="0"/>
          <a:ext cx="0" cy="0"/>
          <a:chOff x="0" y="0"/>
          <a:chExt cx="0" cy="0"/>
        </a:xfrm>
      </p:grpSpPr>
      <p:sp>
        <p:nvSpPr>
          <p:cNvPr id="6" name="Title 1"/>
          <p:cNvSpPr>
            <a:spLocks noGrp="1"/>
          </p:cNvSpPr>
          <p:nvPr>
            <p:ph type="title"/>
          </p:nvPr>
        </p:nvSpPr>
        <p:spPr>
          <a:xfrm>
            <a:off x="628650" y="2459476"/>
            <a:ext cx="5429251" cy="1372683"/>
          </a:xfrm>
        </p:spPr>
        <p:txBody>
          <a:bodyPr wrap="square" lIns="0" anchor="t" anchorCtr="0">
            <a:spAutoFit/>
          </a:bodyPr>
          <a:lstStyle>
            <a:lvl1pPr algn="l">
              <a:defRPr sz="4622" b="1" baseline="0">
                <a:solidFill>
                  <a:srgbClr val="0E64BC"/>
                </a:solidFill>
                <a:latin typeface="+mj-lt"/>
              </a:defRPr>
            </a:lvl1pPr>
          </a:lstStyle>
          <a:p>
            <a:r>
              <a:rPr lang="en-US"/>
              <a:t>Click to edit Master title style</a:t>
            </a:r>
            <a:endParaRPr lang="en-US" dirty="0"/>
          </a:p>
        </p:txBody>
      </p:sp>
      <p:sp>
        <p:nvSpPr>
          <p:cNvPr id="7" name="Content Placeholder 2"/>
          <p:cNvSpPr>
            <a:spLocks noGrp="1"/>
          </p:cNvSpPr>
          <p:nvPr>
            <p:ph idx="1"/>
          </p:nvPr>
        </p:nvSpPr>
        <p:spPr>
          <a:xfrm>
            <a:off x="628650" y="3588635"/>
            <a:ext cx="5429250" cy="4776435"/>
          </a:xfrm>
        </p:spPr>
        <p:txBody>
          <a:bodyPr lIns="0" tIns="0" rIns="0" bIns="0">
            <a:normAutofit/>
          </a:bodyPr>
          <a:lstStyle>
            <a:lvl1pPr marL="0" indent="0">
              <a:lnSpc>
                <a:spcPct val="100000"/>
              </a:lnSpc>
              <a:spcBef>
                <a:spcPts val="0"/>
              </a:spcBef>
              <a:buNone/>
              <a:defRPr sz="3467">
                <a:solidFill>
                  <a:srgbClr val="0E64BC"/>
                </a:solidFill>
                <a:latin typeface="+mn-lt"/>
              </a:defRPr>
            </a:lvl1pPr>
            <a:lvl2pPr>
              <a:defRPr sz="2600">
                <a:solidFill>
                  <a:srgbClr val="005E86"/>
                </a:solidFill>
                <a:latin typeface="18 VAG Rounded Light   02390"/>
              </a:defRPr>
            </a:lvl2pPr>
            <a:lvl3pPr>
              <a:defRPr sz="2600">
                <a:solidFill>
                  <a:srgbClr val="005E86"/>
                </a:solidFill>
                <a:latin typeface="18 VAG Rounded Light   02390"/>
              </a:defRPr>
            </a:lvl3pPr>
            <a:lvl4pPr>
              <a:defRPr sz="2600">
                <a:solidFill>
                  <a:srgbClr val="005E86"/>
                </a:solidFill>
                <a:latin typeface="18 VAG Rounded Light   02390"/>
              </a:defRPr>
            </a:lvl4pPr>
            <a:lvl5pPr>
              <a:defRPr sz="2600">
                <a:solidFill>
                  <a:srgbClr val="005E86"/>
                </a:solidFill>
                <a:latin typeface="18 VAG Rounded Light   02390"/>
              </a:defRPr>
            </a:lvl5pPr>
          </a:lstStyle>
          <a:p>
            <a:pPr lvl="0"/>
            <a:r>
              <a:rPr lang="en-US"/>
              <a:t>Click to edit Master text styles</a:t>
            </a:r>
          </a:p>
        </p:txBody>
      </p:sp>
      <p:pic>
        <p:nvPicPr>
          <p:cNvPr id="1026" name="Picture 2" descr="email-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63126" y="632927"/>
            <a:ext cx="1771650" cy="1199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600C51FB-417B-4C8B-8FAF-8185A70810B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6652" y="466247"/>
            <a:ext cx="1322766" cy="1526580"/>
          </a:xfrm>
          <a:prstGeom prst="rect">
            <a:avLst/>
          </a:prstGeom>
        </p:spPr>
      </p:pic>
    </p:spTree>
    <p:extLst>
      <p:ext uri="{BB962C8B-B14F-4D97-AF65-F5344CB8AC3E}">
        <p14:creationId xmlns:p14="http://schemas.microsoft.com/office/powerpoint/2010/main" val="32280935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54_Blank">
    <p:spTree>
      <p:nvGrpSpPr>
        <p:cNvPr id="1" name=""/>
        <p:cNvGrpSpPr/>
        <p:nvPr/>
      </p:nvGrpSpPr>
      <p:grpSpPr>
        <a:xfrm>
          <a:off x="0" y="0"/>
          <a:ext cx="0" cy="0"/>
          <a:chOff x="0" y="0"/>
          <a:chExt cx="0" cy="0"/>
        </a:xfrm>
      </p:grpSpPr>
      <p:sp>
        <p:nvSpPr>
          <p:cNvPr id="6" name="Title 1"/>
          <p:cNvSpPr>
            <a:spLocks noGrp="1"/>
          </p:cNvSpPr>
          <p:nvPr>
            <p:ph type="title"/>
          </p:nvPr>
        </p:nvSpPr>
        <p:spPr>
          <a:xfrm>
            <a:off x="628650" y="2459476"/>
            <a:ext cx="5429251" cy="1372683"/>
          </a:xfrm>
        </p:spPr>
        <p:txBody>
          <a:bodyPr wrap="square" lIns="0" anchor="t" anchorCtr="0">
            <a:spAutoFit/>
          </a:bodyPr>
          <a:lstStyle>
            <a:lvl1pPr algn="l">
              <a:defRPr sz="4622" b="1" baseline="0">
                <a:solidFill>
                  <a:srgbClr val="0E64BC"/>
                </a:solidFill>
                <a:latin typeface="+mj-lt"/>
              </a:defRPr>
            </a:lvl1pPr>
          </a:lstStyle>
          <a:p>
            <a:r>
              <a:rPr lang="en-US"/>
              <a:t>Click to edit Master title style</a:t>
            </a:r>
            <a:endParaRPr lang="en-US" dirty="0"/>
          </a:p>
        </p:txBody>
      </p:sp>
      <p:sp>
        <p:nvSpPr>
          <p:cNvPr id="7" name="Content Placeholder 2"/>
          <p:cNvSpPr>
            <a:spLocks noGrp="1"/>
          </p:cNvSpPr>
          <p:nvPr>
            <p:ph idx="1"/>
          </p:nvPr>
        </p:nvSpPr>
        <p:spPr>
          <a:xfrm>
            <a:off x="628650" y="3588635"/>
            <a:ext cx="5429250" cy="4776435"/>
          </a:xfrm>
        </p:spPr>
        <p:txBody>
          <a:bodyPr lIns="0" tIns="0" rIns="0" bIns="0">
            <a:normAutofit/>
          </a:bodyPr>
          <a:lstStyle>
            <a:lvl1pPr marL="0" indent="0">
              <a:lnSpc>
                <a:spcPct val="100000"/>
              </a:lnSpc>
              <a:spcBef>
                <a:spcPts val="0"/>
              </a:spcBef>
              <a:buNone/>
              <a:defRPr sz="3467">
                <a:solidFill>
                  <a:srgbClr val="0E64BC"/>
                </a:solidFill>
                <a:latin typeface="+mn-lt"/>
              </a:defRPr>
            </a:lvl1pPr>
            <a:lvl2pPr>
              <a:defRPr sz="2600">
                <a:solidFill>
                  <a:srgbClr val="005E86"/>
                </a:solidFill>
                <a:latin typeface="18 VAG Rounded Light   02390"/>
              </a:defRPr>
            </a:lvl2pPr>
            <a:lvl3pPr>
              <a:defRPr sz="2600">
                <a:solidFill>
                  <a:srgbClr val="005E86"/>
                </a:solidFill>
                <a:latin typeface="18 VAG Rounded Light   02390"/>
              </a:defRPr>
            </a:lvl3pPr>
            <a:lvl4pPr>
              <a:defRPr sz="2600">
                <a:solidFill>
                  <a:srgbClr val="005E86"/>
                </a:solidFill>
                <a:latin typeface="18 VAG Rounded Light   02390"/>
              </a:defRPr>
            </a:lvl4pPr>
            <a:lvl5pPr>
              <a:defRPr sz="2600">
                <a:solidFill>
                  <a:srgbClr val="005E86"/>
                </a:solidFill>
                <a:latin typeface="18 VAG Rounded Light   02390"/>
              </a:defRPr>
            </a:lvl5pPr>
          </a:lstStyle>
          <a:p>
            <a:pPr lvl="0"/>
            <a:r>
              <a:rPr lang="en-US"/>
              <a:t>Click to edit Master text styles</a:t>
            </a:r>
          </a:p>
        </p:txBody>
      </p:sp>
      <p:pic>
        <p:nvPicPr>
          <p:cNvPr id="1026" name="Picture 2" descr="email-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63126" y="632927"/>
            <a:ext cx="1771650" cy="1199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600C51FB-417B-4C8B-8FAF-8185A70810B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6652" y="466247"/>
            <a:ext cx="1322766" cy="1526580"/>
          </a:xfrm>
          <a:prstGeom prst="rect">
            <a:avLst/>
          </a:prstGeom>
        </p:spPr>
      </p:pic>
    </p:spTree>
    <p:extLst>
      <p:ext uri="{BB962C8B-B14F-4D97-AF65-F5344CB8AC3E}">
        <p14:creationId xmlns:p14="http://schemas.microsoft.com/office/powerpoint/2010/main" val="16598806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56_Blank">
    <p:spTree>
      <p:nvGrpSpPr>
        <p:cNvPr id="1" name=""/>
        <p:cNvGrpSpPr/>
        <p:nvPr/>
      </p:nvGrpSpPr>
      <p:grpSpPr>
        <a:xfrm>
          <a:off x="0" y="0"/>
          <a:ext cx="0" cy="0"/>
          <a:chOff x="0" y="0"/>
          <a:chExt cx="0" cy="0"/>
        </a:xfrm>
      </p:grpSpPr>
      <p:sp>
        <p:nvSpPr>
          <p:cNvPr id="6" name="Title 1"/>
          <p:cNvSpPr>
            <a:spLocks noGrp="1"/>
          </p:cNvSpPr>
          <p:nvPr>
            <p:ph type="title"/>
          </p:nvPr>
        </p:nvSpPr>
        <p:spPr>
          <a:xfrm>
            <a:off x="628650" y="2459476"/>
            <a:ext cx="5429251" cy="1372683"/>
          </a:xfrm>
        </p:spPr>
        <p:txBody>
          <a:bodyPr wrap="square" lIns="0" anchor="t" anchorCtr="0">
            <a:spAutoFit/>
          </a:bodyPr>
          <a:lstStyle>
            <a:lvl1pPr algn="l">
              <a:defRPr sz="4622" b="1" baseline="0">
                <a:solidFill>
                  <a:srgbClr val="0E64BC"/>
                </a:solidFill>
                <a:latin typeface="+mj-lt"/>
              </a:defRPr>
            </a:lvl1pPr>
          </a:lstStyle>
          <a:p>
            <a:r>
              <a:rPr lang="en-US"/>
              <a:t>Click to edit Master title style</a:t>
            </a:r>
            <a:endParaRPr lang="en-US" dirty="0"/>
          </a:p>
        </p:txBody>
      </p:sp>
      <p:sp>
        <p:nvSpPr>
          <p:cNvPr id="7" name="Content Placeholder 2"/>
          <p:cNvSpPr>
            <a:spLocks noGrp="1"/>
          </p:cNvSpPr>
          <p:nvPr>
            <p:ph idx="1"/>
          </p:nvPr>
        </p:nvSpPr>
        <p:spPr>
          <a:xfrm>
            <a:off x="628650" y="3588635"/>
            <a:ext cx="5429250" cy="4776435"/>
          </a:xfrm>
        </p:spPr>
        <p:txBody>
          <a:bodyPr lIns="0" tIns="0" rIns="0" bIns="0">
            <a:normAutofit/>
          </a:bodyPr>
          <a:lstStyle>
            <a:lvl1pPr marL="0" indent="0">
              <a:lnSpc>
                <a:spcPct val="100000"/>
              </a:lnSpc>
              <a:spcBef>
                <a:spcPts val="0"/>
              </a:spcBef>
              <a:buNone/>
              <a:defRPr sz="3467">
                <a:solidFill>
                  <a:srgbClr val="0E64BC"/>
                </a:solidFill>
                <a:latin typeface="+mn-lt"/>
              </a:defRPr>
            </a:lvl1pPr>
            <a:lvl2pPr>
              <a:defRPr sz="2600">
                <a:solidFill>
                  <a:srgbClr val="005E86"/>
                </a:solidFill>
                <a:latin typeface="18 VAG Rounded Light   02390"/>
              </a:defRPr>
            </a:lvl2pPr>
            <a:lvl3pPr>
              <a:defRPr sz="2600">
                <a:solidFill>
                  <a:srgbClr val="005E86"/>
                </a:solidFill>
                <a:latin typeface="18 VAG Rounded Light   02390"/>
              </a:defRPr>
            </a:lvl3pPr>
            <a:lvl4pPr>
              <a:defRPr sz="2600">
                <a:solidFill>
                  <a:srgbClr val="005E86"/>
                </a:solidFill>
                <a:latin typeface="18 VAG Rounded Light   02390"/>
              </a:defRPr>
            </a:lvl4pPr>
            <a:lvl5pPr>
              <a:defRPr sz="2600">
                <a:solidFill>
                  <a:srgbClr val="005E86"/>
                </a:solidFill>
                <a:latin typeface="18 VAG Rounded Light   02390"/>
              </a:defRPr>
            </a:lvl5pPr>
          </a:lstStyle>
          <a:p>
            <a:pPr lvl="0"/>
            <a:r>
              <a:rPr lang="en-US"/>
              <a:t>Click to edit Master text styles</a:t>
            </a:r>
          </a:p>
        </p:txBody>
      </p:sp>
      <p:pic>
        <p:nvPicPr>
          <p:cNvPr id="1026" name="Picture 2" descr="email-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63126" y="632927"/>
            <a:ext cx="1771650" cy="1199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600C51FB-417B-4C8B-8FAF-8185A70810B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6652" y="466247"/>
            <a:ext cx="1322766" cy="1526580"/>
          </a:xfrm>
          <a:prstGeom prst="rect">
            <a:avLst/>
          </a:prstGeom>
        </p:spPr>
      </p:pic>
    </p:spTree>
    <p:extLst>
      <p:ext uri="{BB962C8B-B14F-4D97-AF65-F5344CB8AC3E}">
        <p14:creationId xmlns:p14="http://schemas.microsoft.com/office/powerpoint/2010/main" val="98507928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58_Blank">
    <p:spTree>
      <p:nvGrpSpPr>
        <p:cNvPr id="1" name=""/>
        <p:cNvGrpSpPr/>
        <p:nvPr/>
      </p:nvGrpSpPr>
      <p:grpSpPr>
        <a:xfrm>
          <a:off x="0" y="0"/>
          <a:ext cx="0" cy="0"/>
          <a:chOff x="0" y="0"/>
          <a:chExt cx="0" cy="0"/>
        </a:xfrm>
      </p:grpSpPr>
      <p:sp>
        <p:nvSpPr>
          <p:cNvPr id="6" name="Title 1"/>
          <p:cNvSpPr>
            <a:spLocks noGrp="1"/>
          </p:cNvSpPr>
          <p:nvPr>
            <p:ph type="title"/>
          </p:nvPr>
        </p:nvSpPr>
        <p:spPr>
          <a:xfrm>
            <a:off x="628650" y="2459476"/>
            <a:ext cx="5429251" cy="1372683"/>
          </a:xfrm>
        </p:spPr>
        <p:txBody>
          <a:bodyPr wrap="square" lIns="0" anchor="t" anchorCtr="0">
            <a:spAutoFit/>
          </a:bodyPr>
          <a:lstStyle>
            <a:lvl1pPr algn="l">
              <a:defRPr sz="4622" b="1" baseline="0">
                <a:solidFill>
                  <a:srgbClr val="0E64BC"/>
                </a:solidFill>
                <a:latin typeface="+mj-lt"/>
              </a:defRPr>
            </a:lvl1pPr>
          </a:lstStyle>
          <a:p>
            <a:r>
              <a:rPr lang="en-US"/>
              <a:t>Click to edit Master title style</a:t>
            </a:r>
            <a:endParaRPr lang="en-US" dirty="0"/>
          </a:p>
        </p:txBody>
      </p:sp>
      <p:sp>
        <p:nvSpPr>
          <p:cNvPr id="7" name="Content Placeholder 2"/>
          <p:cNvSpPr>
            <a:spLocks noGrp="1"/>
          </p:cNvSpPr>
          <p:nvPr>
            <p:ph idx="1"/>
          </p:nvPr>
        </p:nvSpPr>
        <p:spPr>
          <a:xfrm>
            <a:off x="628650" y="3588635"/>
            <a:ext cx="5429250" cy="4776435"/>
          </a:xfrm>
        </p:spPr>
        <p:txBody>
          <a:bodyPr lIns="0" tIns="0" rIns="0" bIns="0">
            <a:normAutofit/>
          </a:bodyPr>
          <a:lstStyle>
            <a:lvl1pPr marL="0" indent="0">
              <a:lnSpc>
                <a:spcPct val="100000"/>
              </a:lnSpc>
              <a:spcBef>
                <a:spcPts val="0"/>
              </a:spcBef>
              <a:buNone/>
              <a:defRPr sz="3467">
                <a:solidFill>
                  <a:srgbClr val="0E64BC"/>
                </a:solidFill>
                <a:latin typeface="+mn-lt"/>
              </a:defRPr>
            </a:lvl1pPr>
            <a:lvl2pPr>
              <a:defRPr sz="2600">
                <a:solidFill>
                  <a:srgbClr val="005E86"/>
                </a:solidFill>
                <a:latin typeface="18 VAG Rounded Light   02390"/>
              </a:defRPr>
            </a:lvl2pPr>
            <a:lvl3pPr>
              <a:defRPr sz="2600">
                <a:solidFill>
                  <a:srgbClr val="005E86"/>
                </a:solidFill>
                <a:latin typeface="18 VAG Rounded Light   02390"/>
              </a:defRPr>
            </a:lvl3pPr>
            <a:lvl4pPr>
              <a:defRPr sz="2600">
                <a:solidFill>
                  <a:srgbClr val="005E86"/>
                </a:solidFill>
                <a:latin typeface="18 VAG Rounded Light   02390"/>
              </a:defRPr>
            </a:lvl4pPr>
            <a:lvl5pPr>
              <a:defRPr sz="2600">
                <a:solidFill>
                  <a:srgbClr val="005E86"/>
                </a:solidFill>
                <a:latin typeface="18 VAG Rounded Light   02390"/>
              </a:defRPr>
            </a:lvl5pPr>
          </a:lstStyle>
          <a:p>
            <a:pPr lvl="0"/>
            <a:r>
              <a:rPr lang="en-US"/>
              <a:t>Click to edit Master text styles</a:t>
            </a:r>
          </a:p>
        </p:txBody>
      </p:sp>
      <p:pic>
        <p:nvPicPr>
          <p:cNvPr id="1026" name="Picture 2" descr="email-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63126" y="632927"/>
            <a:ext cx="1771650" cy="1199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600C51FB-417B-4C8B-8FAF-8185A70810B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6652" y="466247"/>
            <a:ext cx="1322766" cy="1526580"/>
          </a:xfrm>
          <a:prstGeom prst="rect">
            <a:avLst/>
          </a:prstGeom>
        </p:spPr>
      </p:pic>
    </p:spTree>
    <p:extLst>
      <p:ext uri="{BB962C8B-B14F-4D97-AF65-F5344CB8AC3E}">
        <p14:creationId xmlns:p14="http://schemas.microsoft.com/office/powerpoint/2010/main" val="408727864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59_Blank">
    <p:spTree>
      <p:nvGrpSpPr>
        <p:cNvPr id="1" name=""/>
        <p:cNvGrpSpPr/>
        <p:nvPr/>
      </p:nvGrpSpPr>
      <p:grpSpPr>
        <a:xfrm>
          <a:off x="0" y="0"/>
          <a:ext cx="0" cy="0"/>
          <a:chOff x="0" y="0"/>
          <a:chExt cx="0" cy="0"/>
        </a:xfrm>
      </p:grpSpPr>
      <p:sp>
        <p:nvSpPr>
          <p:cNvPr id="6" name="Title 1"/>
          <p:cNvSpPr>
            <a:spLocks noGrp="1"/>
          </p:cNvSpPr>
          <p:nvPr>
            <p:ph type="title"/>
          </p:nvPr>
        </p:nvSpPr>
        <p:spPr>
          <a:xfrm>
            <a:off x="628650" y="2459476"/>
            <a:ext cx="5429251" cy="1372683"/>
          </a:xfrm>
        </p:spPr>
        <p:txBody>
          <a:bodyPr wrap="square" lIns="0" anchor="t" anchorCtr="0">
            <a:spAutoFit/>
          </a:bodyPr>
          <a:lstStyle>
            <a:lvl1pPr algn="l">
              <a:defRPr sz="4622" b="1" baseline="0">
                <a:solidFill>
                  <a:srgbClr val="0E64BC"/>
                </a:solidFill>
                <a:latin typeface="+mj-lt"/>
              </a:defRPr>
            </a:lvl1pPr>
          </a:lstStyle>
          <a:p>
            <a:r>
              <a:rPr lang="en-US"/>
              <a:t>Click to edit Master title style</a:t>
            </a:r>
            <a:endParaRPr lang="en-US" dirty="0"/>
          </a:p>
        </p:txBody>
      </p:sp>
      <p:sp>
        <p:nvSpPr>
          <p:cNvPr id="7" name="Content Placeholder 2"/>
          <p:cNvSpPr>
            <a:spLocks noGrp="1"/>
          </p:cNvSpPr>
          <p:nvPr>
            <p:ph idx="1"/>
          </p:nvPr>
        </p:nvSpPr>
        <p:spPr>
          <a:xfrm>
            <a:off x="628650" y="3588635"/>
            <a:ext cx="5429250" cy="4776435"/>
          </a:xfrm>
        </p:spPr>
        <p:txBody>
          <a:bodyPr lIns="0" tIns="0" rIns="0" bIns="0">
            <a:normAutofit/>
          </a:bodyPr>
          <a:lstStyle>
            <a:lvl1pPr marL="0" indent="0">
              <a:lnSpc>
                <a:spcPct val="100000"/>
              </a:lnSpc>
              <a:spcBef>
                <a:spcPts val="0"/>
              </a:spcBef>
              <a:buNone/>
              <a:defRPr sz="3467">
                <a:solidFill>
                  <a:srgbClr val="0E64BC"/>
                </a:solidFill>
                <a:latin typeface="+mn-lt"/>
              </a:defRPr>
            </a:lvl1pPr>
            <a:lvl2pPr>
              <a:defRPr sz="2600">
                <a:solidFill>
                  <a:srgbClr val="005E86"/>
                </a:solidFill>
                <a:latin typeface="18 VAG Rounded Light   02390"/>
              </a:defRPr>
            </a:lvl2pPr>
            <a:lvl3pPr>
              <a:defRPr sz="2600">
                <a:solidFill>
                  <a:srgbClr val="005E86"/>
                </a:solidFill>
                <a:latin typeface="18 VAG Rounded Light   02390"/>
              </a:defRPr>
            </a:lvl3pPr>
            <a:lvl4pPr>
              <a:defRPr sz="2600">
                <a:solidFill>
                  <a:srgbClr val="005E86"/>
                </a:solidFill>
                <a:latin typeface="18 VAG Rounded Light   02390"/>
              </a:defRPr>
            </a:lvl4pPr>
            <a:lvl5pPr>
              <a:defRPr sz="2600">
                <a:solidFill>
                  <a:srgbClr val="005E86"/>
                </a:solidFill>
                <a:latin typeface="18 VAG Rounded Light   02390"/>
              </a:defRPr>
            </a:lvl5pPr>
          </a:lstStyle>
          <a:p>
            <a:pPr lvl="0"/>
            <a:r>
              <a:rPr lang="en-US"/>
              <a:t>Click to edit Master text styles</a:t>
            </a:r>
          </a:p>
        </p:txBody>
      </p:sp>
      <p:pic>
        <p:nvPicPr>
          <p:cNvPr id="1026" name="Picture 2" descr="email-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63126" y="632927"/>
            <a:ext cx="1771650" cy="1199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600C51FB-417B-4C8B-8FAF-8185A70810B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6652" y="466247"/>
            <a:ext cx="1322766" cy="1526580"/>
          </a:xfrm>
          <a:prstGeom prst="rect">
            <a:avLst/>
          </a:prstGeom>
        </p:spPr>
      </p:pic>
    </p:spTree>
    <p:extLst>
      <p:ext uri="{BB962C8B-B14F-4D97-AF65-F5344CB8AC3E}">
        <p14:creationId xmlns:p14="http://schemas.microsoft.com/office/powerpoint/2010/main" val="319989215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60_Blank">
    <p:spTree>
      <p:nvGrpSpPr>
        <p:cNvPr id="1" name=""/>
        <p:cNvGrpSpPr/>
        <p:nvPr/>
      </p:nvGrpSpPr>
      <p:grpSpPr>
        <a:xfrm>
          <a:off x="0" y="0"/>
          <a:ext cx="0" cy="0"/>
          <a:chOff x="0" y="0"/>
          <a:chExt cx="0" cy="0"/>
        </a:xfrm>
      </p:grpSpPr>
      <p:sp>
        <p:nvSpPr>
          <p:cNvPr id="6" name="Title 1"/>
          <p:cNvSpPr>
            <a:spLocks noGrp="1"/>
          </p:cNvSpPr>
          <p:nvPr>
            <p:ph type="title"/>
          </p:nvPr>
        </p:nvSpPr>
        <p:spPr>
          <a:xfrm>
            <a:off x="628650" y="2459476"/>
            <a:ext cx="5429251" cy="1372683"/>
          </a:xfrm>
        </p:spPr>
        <p:txBody>
          <a:bodyPr wrap="square" lIns="0" anchor="t" anchorCtr="0">
            <a:spAutoFit/>
          </a:bodyPr>
          <a:lstStyle>
            <a:lvl1pPr algn="l">
              <a:defRPr sz="4622" b="1" baseline="0">
                <a:solidFill>
                  <a:srgbClr val="0E64BC"/>
                </a:solidFill>
                <a:latin typeface="+mj-lt"/>
              </a:defRPr>
            </a:lvl1pPr>
          </a:lstStyle>
          <a:p>
            <a:r>
              <a:rPr lang="en-US"/>
              <a:t>Click to edit Master title style</a:t>
            </a:r>
            <a:endParaRPr lang="en-US" dirty="0"/>
          </a:p>
        </p:txBody>
      </p:sp>
      <p:sp>
        <p:nvSpPr>
          <p:cNvPr id="7" name="Content Placeholder 2"/>
          <p:cNvSpPr>
            <a:spLocks noGrp="1"/>
          </p:cNvSpPr>
          <p:nvPr>
            <p:ph idx="1"/>
          </p:nvPr>
        </p:nvSpPr>
        <p:spPr>
          <a:xfrm>
            <a:off x="628650" y="3588635"/>
            <a:ext cx="5429250" cy="4776435"/>
          </a:xfrm>
        </p:spPr>
        <p:txBody>
          <a:bodyPr lIns="0" tIns="0" rIns="0" bIns="0">
            <a:normAutofit/>
          </a:bodyPr>
          <a:lstStyle>
            <a:lvl1pPr marL="0" indent="0">
              <a:lnSpc>
                <a:spcPct val="100000"/>
              </a:lnSpc>
              <a:spcBef>
                <a:spcPts val="0"/>
              </a:spcBef>
              <a:buNone/>
              <a:defRPr sz="3467">
                <a:solidFill>
                  <a:srgbClr val="0E64BC"/>
                </a:solidFill>
                <a:latin typeface="+mn-lt"/>
              </a:defRPr>
            </a:lvl1pPr>
            <a:lvl2pPr>
              <a:defRPr sz="2600">
                <a:solidFill>
                  <a:srgbClr val="005E86"/>
                </a:solidFill>
                <a:latin typeface="18 VAG Rounded Light   02390"/>
              </a:defRPr>
            </a:lvl2pPr>
            <a:lvl3pPr>
              <a:defRPr sz="2600">
                <a:solidFill>
                  <a:srgbClr val="005E86"/>
                </a:solidFill>
                <a:latin typeface="18 VAG Rounded Light   02390"/>
              </a:defRPr>
            </a:lvl3pPr>
            <a:lvl4pPr>
              <a:defRPr sz="2600">
                <a:solidFill>
                  <a:srgbClr val="005E86"/>
                </a:solidFill>
                <a:latin typeface="18 VAG Rounded Light   02390"/>
              </a:defRPr>
            </a:lvl4pPr>
            <a:lvl5pPr>
              <a:defRPr sz="2600">
                <a:solidFill>
                  <a:srgbClr val="005E86"/>
                </a:solidFill>
                <a:latin typeface="18 VAG Rounded Light   02390"/>
              </a:defRPr>
            </a:lvl5pPr>
          </a:lstStyle>
          <a:p>
            <a:pPr lvl="0"/>
            <a:r>
              <a:rPr lang="en-US"/>
              <a:t>Click to edit Master text styles</a:t>
            </a:r>
          </a:p>
        </p:txBody>
      </p:sp>
      <p:pic>
        <p:nvPicPr>
          <p:cNvPr id="1026" name="Picture 2" descr="email-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63126" y="632927"/>
            <a:ext cx="1771650" cy="1199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600C51FB-417B-4C8B-8FAF-8185A70810B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6652" y="466247"/>
            <a:ext cx="1322766" cy="1526580"/>
          </a:xfrm>
          <a:prstGeom prst="rect">
            <a:avLst/>
          </a:prstGeom>
        </p:spPr>
      </p:pic>
    </p:spTree>
    <p:extLst>
      <p:ext uri="{BB962C8B-B14F-4D97-AF65-F5344CB8AC3E}">
        <p14:creationId xmlns:p14="http://schemas.microsoft.com/office/powerpoint/2010/main" val="212914451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61_Blank">
    <p:spTree>
      <p:nvGrpSpPr>
        <p:cNvPr id="1" name=""/>
        <p:cNvGrpSpPr/>
        <p:nvPr/>
      </p:nvGrpSpPr>
      <p:grpSpPr>
        <a:xfrm>
          <a:off x="0" y="0"/>
          <a:ext cx="0" cy="0"/>
          <a:chOff x="0" y="0"/>
          <a:chExt cx="0" cy="0"/>
        </a:xfrm>
      </p:grpSpPr>
      <p:sp>
        <p:nvSpPr>
          <p:cNvPr id="6" name="Title 1"/>
          <p:cNvSpPr>
            <a:spLocks noGrp="1"/>
          </p:cNvSpPr>
          <p:nvPr>
            <p:ph type="title"/>
          </p:nvPr>
        </p:nvSpPr>
        <p:spPr>
          <a:xfrm>
            <a:off x="628650" y="2459476"/>
            <a:ext cx="5429251" cy="1372683"/>
          </a:xfrm>
        </p:spPr>
        <p:txBody>
          <a:bodyPr wrap="square" lIns="0" anchor="t" anchorCtr="0">
            <a:spAutoFit/>
          </a:bodyPr>
          <a:lstStyle>
            <a:lvl1pPr algn="l">
              <a:defRPr sz="4622" b="1" baseline="0">
                <a:solidFill>
                  <a:srgbClr val="0E64BC"/>
                </a:solidFill>
                <a:latin typeface="+mj-lt"/>
              </a:defRPr>
            </a:lvl1pPr>
          </a:lstStyle>
          <a:p>
            <a:r>
              <a:rPr lang="en-US"/>
              <a:t>Click to edit Master title style</a:t>
            </a:r>
            <a:endParaRPr lang="en-US" dirty="0"/>
          </a:p>
        </p:txBody>
      </p:sp>
      <p:sp>
        <p:nvSpPr>
          <p:cNvPr id="7" name="Content Placeholder 2"/>
          <p:cNvSpPr>
            <a:spLocks noGrp="1"/>
          </p:cNvSpPr>
          <p:nvPr>
            <p:ph idx="1"/>
          </p:nvPr>
        </p:nvSpPr>
        <p:spPr>
          <a:xfrm>
            <a:off x="628650" y="3588635"/>
            <a:ext cx="5429250" cy="4776435"/>
          </a:xfrm>
        </p:spPr>
        <p:txBody>
          <a:bodyPr lIns="0" tIns="0" rIns="0" bIns="0">
            <a:normAutofit/>
          </a:bodyPr>
          <a:lstStyle>
            <a:lvl1pPr marL="0" indent="0">
              <a:lnSpc>
                <a:spcPct val="100000"/>
              </a:lnSpc>
              <a:spcBef>
                <a:spcPts val="0"/>
              </a:spcBef>
              <a:buNone/>
              <a:defRPr sz="3467">
                <a:solidFill>
                  <a:srgbClr val="0E64BC"/>
                </a:solidFill>
                <a:latin typeface="+mn-lt"/>
              </a:defRPr>
            </a:lvl1pPr>
            <a:lvl2pPr>
              <a:defRPr sz="2600">
                <a:solidFill>
                  <a:srgbClr val="005E86"/>
                </a:solidFill>
                <a:latin typeface="18 VAG Rounded Light   02390"/>
              </a:defRPr>
            </a:lvl2pPr>
            <a:lvl3pPr>
              <a:defRPr sz="2600">
                <a:solidFill>
                  <a:srgbClr val="005E86"/>
                </a:solidFill>
                <a:latin typeface="18 VAG Rounded Light   02390"/>
              </a:defRPr>
            </a:lvl3pPr>
            <a:lvl4pPr>
              <a:defRPr sz="2600">
                <a:solidFill>
                  <a:srgbClr val="005E86"/>
                </a:solidFill>
                <a:latin typeface="18 VAG Rounded Light   02390"/>
              </a:defRPr>
            </a:lvl4pPr>
            <a:lvl5pPr>
              <a:defRPr sz="2600">
                <a:solidFill>
                  <a:srgbClr val="005E86"/>
                </a:solidFill>
                <a:latin typeface="18 VAG Rounded Light   02390"/>
              </a:defRPr>
            </a:lvl5pPr>
          </a:lstStyle>
          <a:p>
            <a:pPr lvl="0"/>
            <a:r>
              <a:rPr lang="en-US"/>
              <a:t>Click to edit Master text styles</a:t>
            </a:r>
          </a:p>
        </p:txBody>
      </p:sp>
      <p:pic>
        <p:nvPicPr>
          <p:cNvPr id="1026" name="Picture 2" descr="email-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63126" y="632927"/>
            <a:ext cx="1771650" cy="1199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600C51FB-417B-4C8B-8FAF-8185A70810B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6652" y="466247"/>
            <a:ext cx="1322766" cy="1526580"/>
          </a:xfrm>
          <a:prstGeom prst="rect">
            <a:avLst/>
          </a:prstGeom>
        </p:spPr>
      </p:pic>
    </p:spTree>
    <p:extLst>
      <p:ext uri="{BB962C8B-B14F-4D97-AF65-F5344CB8AC3E}">
        <p14:creationId xmlns:p14="http://schemas.microsoft.com/office/powerpoint/2010/main" val="3253412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B6274-A46B-4717-82D0-F4DE8E809638}"/>
              </a:ext>
            </a:extLst>
          </p:cNvPr>
          <p:cNvSpPr>
            <a:spLocks noGrp="1"/>
          </p:cNvSpPr>
          <p:nvPr>
            <p:ph type="title"/>
          </p:nvPr>
        </p:nvSpPr>
        <p:spPr>
          <a:xfrm>
            <a:off x="936655" y="527406"/>
            <a:ext cx="5449859" cy="1623543"/>
          </a:xfrm>
        </p:spPr>
        <p:txBody>
          <a:bodyPr/>
          <a:lstStyle>
            <a:lvl1pPr>
              <a:defRPr>
                <a:solidFill>
                  <a:srgbClr val="002060"/>
                </a:solidFill>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C34290C4-EAF8-4587-B0A4-40BC40DE548D}"/>
              </a:ext>
            </a:extLst>
          </p:cNvPr>
          <p:cNvSpPr>
            <a:spLocks noGrp="1"/>
          </p:cNvSpPr>
          <p:nvPr>
            <p:ph idx="1"/>
          </p:nvPr>
        </p:nvSpPr>
        <p:spPr>
          <a:xfrm>
            <a:off x="936655" y="2637017"/>
            <a:ext cx="5449859" cy="5329496"/>
          </a:xfrm>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Rectangle 10">
            <a:extLst>
              <a:ext uri="{FF2B5EF4-FFF2-40B4-BE49-F238E27FC236}">
                <a16:creationId xmlns:a16="http://schemas.microsoft.com/office/drawing/2014/main" id="{661EA643-5E0F-43A4-9A5D-1FA2810FC784}"/>
              </a:ext>
            </a:extLst>
          </p:cNvPr>
          <p:cNvSpPr/>
          <p:nvPr userDrawn="1"/>
        </p:nvSpPr>
        <p:spPr>
          <a:xfrm>
            <a:off x="0" y="0"/>
            <a:ext cx="857250" cy="990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00"/>
          </a:p>
        </p:txBody>
      </p:sp>
      <p:pic>
        <p:nvPicPr>
          <p:cNvPr id="9" name="Picture 8" descr="A picture containing object, candelabrum&#10;&#10;Description automatically generated">
            <a:extLst>
              <a:ext uri="{FF2B5EF4-FFF2-40B4-BE49-F238E27FC236}">
                <a16:creationId xmlns:a16="http://schemas.microsoft.com/office/drawing/2014/main" id="{FB363B74-76A0-4393-9EA4-6E693E83848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05" y="7737783"/>
            <a:ext cx="698442" cy="1969512"/>
          </a:xfrm>
          <a:prstGeom prst="rect">
            <a:avLst/>
          </a:prstGeom>
        </p:spPr>
      </p:pic>
    </p:spTree>
    <p:extLst>
      <p:ext uri="{BB962C8B-B14F-4D97-AF65-F5344CB8AC3E}">
        <p14:creationId xmlns:p14="http://schemas.microsoft.com/office/powerpoint/2010/main" val="377845730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63_Blank">
    <p:spTree>
      <p:nvGrpSpPr>
        <p:cNvPr id="1" name=""/>
        <p:cNvGrpSpPr/>
        <p:nvPr/>
      </p:nvGrpSpPr>
      <p:grpSpPr>
        <a:xfrm>
          <a:off x="0" y="0"/>
          <a:ext cx="0" cy="0"/>
          <a:chOff x="0" y="0"/>
          <a:chExt cx="0" cy="0"/>
        </a:xfrm>
      </p:grpSpPr>
      <p:sp>
        <p:nvSpPr>
          <p:cNvPr id="6" name="Title 1"/>
          <p:cNvSpPr>
            <a:spLocks noGrp="1"/>
          </p:cNvSpPr>
          <p:nvPr>
            <p:ph type="title"/>
          </p:nvPr>
        </p:nvSpPr>
        <p:spPr>
          <a:xfrm>
            <a:off x="628650" y="2459476"/>
            <a:ext cx="5429251" cy="1372683"/>
          </a:xfrm>
        </p:spPr>
        <p:txBody>
          <a:bodyPr wrap="square" lIns="0" anchor="t" anchorCtr="0">
            <a:spAutoFit/>
          </a:bodyPr>
          <a:lstStyle>
            <a:lvl1pPr algn="l">
              <a:defRPr sz="4622" b="1" baseline="0">
                <a:solidFill>
                  <a:srgbClr val="0E64BC"/>
                </a:solidFill>
                <a:latin typeface="+mj-lt"/>
              </a:defRPr>
            </a:lvl1pPr>
          </a:lstStyle>
          <a:p>
            <a:r>
              <a:rPr lang="en-US"/>
              <a:t>Click to edit Master title style</a:t>
            </a:r>
            <a:endParaRPr lang="en-US" dirty="0"/>
          </a:p>
        </p:txBody>
      </p:sp>
      <p:sp>
        <p:nvSpPr>
          <p:cNvPr id="7" name="Content Placeholder 2"/>
          <p:cNvSpPr>
            <a:spLocks noGrp="1"/>
          </p:cNvSpPr>
          <p:nvPr>
            <p:ph idx="1"/>
          </p:nvPr>
        </p:nvSpPr>
        <p:spPr>
          <a:xfrm>
            <a:off x="628650" y="3588635"/>
            <a:ext cx="5429250" cy="4776435"/>
          </a:xfrm>
        </p:spPr>
        <p:txBody>
          <a:bodyPr lIns="0" tIns="0" rIns="0" bIns="0">
            <a:normAutofit/>
          </a:bodyPr>
          <a:lstStyle>
            <a:lvl1pPr marL="0" indent="0">
              <a:lnSpc>
                <a:spcPct val="100000"/>
              </a:lnSpc>
              <a:spcBef>
                <a:spcPts val="0"/>
              </a:spcBef>
              <a:buNone/>
              <a:defRPr sz="3467">
                <a:solidFill>
                  <a:srgbClr val="0E64BC"/>
                </a:solidFill>
                <a:latin typeface="+mn-lt"/>
              </a:defRPr>
            </a:lvl1pPr>
            <a:lvl2pPr>
              <a:defRPr sz="2600">
                <a:solidFill>
                  <a:srgbClr val="005E86"/>
                </a:solidFill>
                <a:latin typeface="18 VAG Rounded Light   02390"/>
              </a:defRPr>
            </a:lvl2pPr>
            <a:lvl3pPr>
              <a:defRPr sz="2600">
                <a:solidFill>
                  <a:srgbClr val="005E86"/>
                </a:solidFill>
                <a:latin typeface="18 VAG Rounded Light   02390"/>
              </a:defRPr>
            </a:lvl3pPr>
            <a:lvl4pPr>
              <a:defRPr sz="2600">
                <a:solidFill>
                  <a:srgbClr val="005E86"/>
                </a:solidFill>
                <a:latin typeface="18 VAG Rounded Light   02390"/>
              </a:defRPr>
            </a:lvl4pPr>
            <a:lvl5pPr>
              <a:defRPr sz="2600">
                <a:solidFill>
                  <a:srgbClr val="005E86"/>
                </a:solidFill>
                <a:latin typeface="18 VAG Rounded Light   02390"/>
              </a:defRPr>
            </a:lvl5pPr>
          </a:lstStyle>
          <a:p>
            <a:pPr lvl="0"/>
            <a:r>
              <a:rPr lang="en-US" dirty="0"/>
              <a:t>Click to edit Master text styles</a:t>
            </a:r>
          </a:p>
        </p:txBody>
      </p:sp>
      <p:sp>
        <p:nvSpPr>
          <p:cNvPr id="2" name="TextBox 1"/>
          <p:cNvSpPr txBox="1"/>
          <p:nvPr userDrawn="1"/>
        </p:nvSpPr>
        <p:spPr>
          <a:xfrm>
            <a:off x="599238" y="8995193"/>
            <a:ext cx="1612218" cy="403508"/>
          </a:xfrm>
          <a:prstGeom prst="rect">
            <a:avLst/>
          </a:prstGeom>
          <a:noFill/>
        </p:spPr>
        <p:txBody>
          <a:bodyPr wrap="square" rtlCol="0">
            <a:spAutoFit/>
          </a:bodyPr>
          <a:lstStyle/>
          <a:p>
            <a:pPr defTabSz="660380"/>
            <a:r>
              <a:rPr lang="en-GB" sz="2022" b="1" dirty="0">
                <a:solidFill>
                  <a:srgbClr val="005E86"/>
                </a:solidFill>
                <a:latin typeface="Arial" panose="020B0604020202020204" pitchFamily="34" charset="0"/>
                <a:cs typeface="Arial" panose="020B0604020202020204" pitchFamily="34" charset="0"/>
              </a:rPr>
              <a:t>www…….</a:t>
            </a:r>
          </a:p>
        </p:txBody>
      </p:sp>
    </p:spTree>
    <p:extLst>
      <p:ext uri="{BB962C8B-B14F-4D97-AF65-F5344CB8AC3E}">
        <p14:creationId xmlns:p14="http://schemas.microsoft.com/office/powerpoint/2010/main" val="356619213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65_Blank">
    <p:spTree>
      <p:nvGrpSpPr>
        <p:cNvPr id="1" name=""/>
        <p:cNvGrpSpPr/>
        <p:nvPr/>
      </p:nvGrpSpPr>
      <p:grpSpPr>
        <a:xfrm>
          <a:off x="0" y="0"/>
          <a:ext cx="0" cy="0"/>
          <a:chOff x="0" y="0"/>
          <a:chExt cx="0" cy="0"/>
        </a:xfrm>
      </p:grpSpPr>
      <p:sp>
        <p:nvSpPr>
          <p:cNvPr id="6" name="Title 1"/>
          <p:cNvSpPr>
            <a:spLocks noGrp="1"/>
          </p:cNvSpPr>
          <p:nvPr>
            <p:ph type="title"/>
          </p:nvPr>
        </p:nvSpPr>
        <p:spPr>
          <a:xfrm>
            <a:off x="628650" y="2459476"/>
            <a:ext cx="5429251" cy="1372683"/>
          </a:xfrm>
        </p:spPr>
        <p:txBody>
          <a:bodyPr wrap="square" lIns="0" anchor="t" anchorCtr="0">
            <a:spAutoFit/>
          </a:bodyPr>
          <a:lstStyle>
            <a:lvl1pPr algn="l">
              <a:defRPr sz="4622" b="1" baseline="0">
                <a:solidFill>
                  <a:srgbClr val="0E64BC"/>
                </a:solidFill>
                <a:latin typeface="+mj-lt"/>
              </a:defRPr>
            </a:lvl1pPr>
          </a:lstStyle>
          <a:p>
            <a:r>
              <a:rPr lang="en-US"/>
              <a:t>Click to edit Master title style</a:t>
            </a:r>
            <a:endParaRPr lang="en-US" dirty="0"/>
          </a:p>
        </p:txBody>
      </p:sp>
      <p:sp>
        <p:nvSpPr>
          <p:cNvPr id="7" name="Content Placeholder 2"/>
          <p:cNvSpPr>
            <a:spLocks noGrp="1"/>
          </p:cNvSpPr>
          <p:nvPr>
            <p:ph idx="1"/>
          </p:nvPr>
        </p:nvSpPr>
        <p:spPr>
          <a:xfrm>
            <a:off x="628650" y="3588635"/>
            <a:ext cx="5429250" cy="4776435"/>
          </a:xfrm>
        </p:spPr>
        <p:txBody>
          <a:bodyPr lIns="0" tIns="0" rIns="0" bIns="0">
            <a:normAutofit/>
          </a:bodyPr>
          <a:lstStyle>
            <a:lvl1pPr marL="0" indent="0">
              <a:lnSpc>
                <a:spcPct val="100000"/>
              </a:lnSpc>
              <a:spcBef>
                <a:spcPts val="0"/>
              </a:spcBef>
              <a:buNone/>
              <a:defRPr sz="3467">
                <a:solidFill>
                  <a:srgbClr val="0E64BC"/>
                </a:solidFill>
                <a:latin typeface="+mn-lt"/>
              </a:defRPr>
            </a:lvl1pPr>
            <a:lvl2pPr>
              <a:defRPr sz="2600">
                <a:solidFill>
                  <a:srgbClr val="005E86"/>
                </a:solidFill>
                <a:latin typeface="18 VAG Rounded Light   02390"/>
              </a:defRPr>
            </a:lvl2pPr>
            <a:lvl3pPr>
              <a:defRPr sz="2600">
                <a:solidFill>
                  <a:srgbClr val="005E86"/>
                </a:solidFill>
                <a:latin typeface="18 VAG Rounded Light   02390"/>
              </a:defRPr>
            </a:lvl3pPr>
            <a:lvl4pPr>
              <a:defRPr sz="2600">
                <a:solidFill>
                  <a:srgbClr val="005E86"/>
                </a:solidFill>
                <a:latin typeface="18 VAG Rounded Light   02390"/>
              </a:defRPr>
            </a:lvl4pPr>
            <a:lvl5pPr>
              <a:defRPr sz="2600">
                <a:solidFill>
                  <a:srgbClr val="005E86"/>
                </a:solidFill>
                <a:latin typeface="18 VAG Rounded Light   02390"/>
              </a:defRPr>
            </a:lvl5pPr>
          </a:lstStyle>
          <a:p>
            <a:pPr lvl="0"/>
            <a:r>
              <a:rPr lang="en-US"/>
              <a:t>Click to edit Master text styles</a:t>
            </a:r>
          </a:p>
        </p:txBody>
      </p:sp>
      <p:pic>
        <p:nvPicPr>
          <p:cNvPr id="1026" name="Picture 2" descr="email-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63126" y="632927"/>
            <a:ext cx="1771650" cy="1199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600C51FB-417B-4C8B-8FAF-8185A70810B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6652" y="466247"/>
            <a:ext cx="1322766" cy="1526580"/>
          </a:xfrm>
          <a:prstGeom prst="rect">
            <a:avLst/>
          </a:prstGeom>
        </p:spPr>
      </p:pic>
    </p:spTree>
    <p:extLst>
      <p:ext uri="{BB962C8B-B14F-4D97-AF65-F5344CB8AC3E}">
        <p14:creationId xmlns:p14="http://schemas.microsoft.com/office/powerpoint/2010/main" val="289851055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66_Blank">
    <p:spTree>
      <p:nvGrpSpPr>
        <p:cNvPr id="1" name=""/>
        <p:cNvGrpSpPr/>
        <p:nvPr/>
      </p:nvGrpSpPr>
      <p:grpSpPr>
        <a:xfrm>
          <a:off x="0" y="0"/>
          <a:ext cx="0" cy="0"/>
          <a:chOff x="0" y="0"/>
          <a:chExt cx="0" cy="0"/>
        </a:xfrm>
      </p:grpSpPr>
      <p:sp>
        <p:nvSpPr>
          <p:cNvPr id="6" name="Title 1"/>
          <p:cNvSpPr>
            <a:spLocks noGrp="1"/>
          </p:cNvSpPr>
          <p:nvPr>
            <p:ph type="title"/>
          </p:nvPr>
        </p:nvSpPr>
        <p:spPr>
          <a:xfrm>
            <a:off x="628650" y="2459476"/>
            <a:ext cx="5429251" cy="1372683"/>
          </a:xfrm>
        </p:spPr>
        <p:txBody>
          <a:bodyPr wrap="square" lIns="0" anchor="t" anchorCtr="0">
            <a:spAutoFit/>
          </a:bodyPr>
          <a:lstStyle>
            <a:lvl1pPr algn="l">
              <a:defRPr sz="4622" b="1" baseline="0">
                <a:solidFill>
                  <a:srgbClr val="0E64BC"/>
                </a:solidFill>
                <a:latin typeface="+mj-lt"/>
              </a:defRPr>
            </a:lvl1pPr>
          </a:lstStyle>
          <a:p>
            <a:r>
              <a:rPr lang="en-US"/>
              <a:t>Click to edit Master title style</a:t>
            </a:r>
            <a:endParaRPr lang="en-US" dirty="0"/>
          </a:p>
        </p:txBody>
      </p:sp>
      <p:sp>
        <p:nvSpPr>
          <p:cNvPr id="7" name="Content Placeholder 2"/>
          <p:cNvSpPr>
            <a:spLocks noGrp="1"/>
          </p:cNvSpPr>
          <p:nvPr>
            <p:ph idx="1"/>
          </p:nvPr>
        </p:nvSpPr>
        <p:spPr>
          <a:xfrm>
            <a:off x="628650" y="3588635"/>
            <a:ext cx="5429250" cy="4776435"/>
          </a:xfrm>
        </p:spPr>
        <p:txBody>
          <a:bodyPr lIns="0" tIns="0" rIns="0" bIns="0">
            <a:normAutofit/>
          </a:bodyPr>
          <a:lstStyle>
            <a:lvl1pPr marL="0" indent="0">
              <a:lnSpc>
                <a:spcPct val="100000"/>
              </a:lnSpc>
              <a:spcBef>
                <a:spcPts val="0"/>
              </a:spcBef>
              <a:buNone/>
              <a:defRPr sz="3467">
                <a:solidFill>
                  <a:srgbClr val="0E64BC"/>
                </a:solidFill>
                <a:latin typeface="+mn-lt"/>
              </a:defRPr>
            </a:lvl1pPr>
            <a:lvl2pPr>
              <a:defRPr sz="2600">
                <a:solidFill>
                  <a:srgbClr val="005E86"/>
                </a:solidFill>
                <a:latin typeface="18 VAG Rounded Light   02390"/>
              </a:defRPr>
            </a:lvl2pPr>
            <a:lvl3pPr>
              <a:defRPr sz="2600">
                <a:solidFill>
                  <a:srgbClr val="005E86"/>
                </a:solidFill>
                <a:latin typeface="18 VAG Rounded Light   02390"/>
              </a:defRPr>
            </a:lvl3pPr>
            <a:lvl4pPr>
              <a:defRPr sz="2600">
                <a:solidFill>
                  <a:srgbClr val="005E86"/>
                </a:solidFill>
                <a:latin typeface="18 VAG Rounded Light   02390"/>
              </a:defRPr>
            </a:lvl4pPr>
            <a:lvl5pPr>
              <a:defRPr sz="2600">
                <a:solidFill>
                  <a:srgbClr val="005E86"/>
                </a:solidFill>
                <a:latin typeface="18 VAG Rounded Light   02390"/>
              </a:defRPr>
            </a:lvl5pPr>
          </a:lstStyle>
          <a:p>
            <a:pPr lvl="0"/>
            <a:r>
              <a:rPr lang="en-US"/>
              <a:t>Click to edit Master text styles</a:t>
            </a:r>
          </a:p>
        </p:txBody>
      </p:sp>
      <p:pic>
        <p:nvPicPr>
          <p:cNvPr id="1026" name="Picture 2" descr="email-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63126" y="632927"/>
            <a:ext cx="1771650" cy="1199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600C51FB-417B-4C8B-8FAF-8185A70810B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6652" y="466247"/>
            <a:ext cx="1322766" cy="1526580"/>
          </a:xfrm>
          <a:prstGeom prst="rect">
            <a:avLst/>
          </a:prstGeom>
        </p:spPr>
      </p:pic>
    </p:spTree>
    <p:extLst>
      <p:ext uri="{BB962C8B-B14F-4D97-AF65-F5344CB8AC3E}">
        <p14:creationId xmlns:p14="http://schemas.microsoft.com/office/powerpoint/2010/main" val="390415019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73_Blank">
    <p:spTree>
      <p:nvGrpSpPr>
        <p:cNvPr id="1" name=""/>
        <p:cNvGrpSpPr/>
        <p:nvPr/>
      </p:nvGrpSpPr>
      <p:grpSpPr>
        <a:xfrm>
          <a:off x="0" y="0"/>
          <a:ext cx="0" cy="0"/>
          <a:chOff x="0" y="0"/>
          <a:chExt cx="0" cy="0"/>
        </a:xfrm>
      </p:grpSpPr>
      <p:sp>
        <p:nvSpPr>
          <p:cNvPr id="6" name="Title 1"/>
          <p:cNvSpPr>
            <a:spLocks noGrp="1"/>
          </p:cNvSpPr>
          <p:nvPr>
            <p:ph type="title"/>
          </p:nvPr>
        </p:nvSpPr>
        <p:spPr>
          <a:xfrm>
            <a:off x="628650" y="2459476"/>
            <a:ext cx="5429251" cy="1372683"/>
          </a:xfrm>
        </p:spPr>
        <p:txBody>
          <a:bodyPr wrap="square" lIns="0" anchor="t" anchorCtr="0">
            <a:spAutoFit/>
          </a:bodyPr>
          <a:lstStyle>
            <a:lvl1pPr algn="l">
              <a:defRPr sz="4622" b="1" baseline="0">
                <a:solidFill>
                  <a:srgbClr val="0E64BC"/>
                </a:solidFill>
                <a:latin typeface="+mj-lt"/>
              </a:defRPr>
            </a:lvl1pPr>
          </a:lstStyle>
          <a:p>
            <a:r>
              <a:rPr lang="en-US"/>
              <a:t>Click to edit Master title style</a:t>
            </a:r>
            <a:endParaRPr lang="en-US" dirty="0"/>
          </a:p>
        </p:txBody>
      </p:sp>
      <p:sp>
        <p:nvSpPr>
          <p:cNvPr id="7" name="Content Placeholder 2"/>
          <p:cNvSpPr>
            <a:spLocks noGrp="1"/>
          </p:cNvSpPr>
          <p:nvPr>
            <p:ph idx="1"/>
          </p:nvPr>
        </p:nvSpPr>
        <p:spPr>
          <a:xfrm>
            <a:off x="628650" y="3588635"/>
            <a:ext cx="5429250" cy="4776435"/>
          </a:xfrm>
        </p:spPr>
        <p:txBody>
          <a:bodyPr lIns="0" tIns="0" rIns="0" bIns="0">
            <a:normAutofit/>
          </a:bodyPr>
          <a:lstStyle>
            <a:lvl1pPr marL="0" indent="0">
              <a:lnSpc>
                <a:spcPct val="100000"/>
              </a:lnSpc>
              <a:spcBef>
                <a:spcPts val="0"/>
              </a:spcBef>
              <a:buNone/>
              <a:defRPr sz="3467">
                <a:solidFill>
                  <a:srgbClr val="0E64BC"/>
                </a:solidFill>
                <a:latin typeface="+mn-lt"/>
              </a:defRPr>
            </a:lvl1pPr>
            <a:lvl2pPr>
              <a:defRPr sz="2600">
                <a:solidFill>
                  <a:srgbClr val="005E86"/>
                </a:solidFill>
                <a:latin typeface="18 VAG Rounded Light   02390"/>
              </a:defRPr>
            </a:lvl2pPr>
            <a:lvl3pPr>
              <a:defRPr sz="2600">
                <a:solidFill>
                  <a:srgbClr val="005E86"/>
                </a:solidFill>
                <a:latin typeface="18 VAG Rounded Light   02390"/>
              </a:defRPr>
            </a:lvl3pPr>
            <a:lvl4pPr>
              <a:defRPr sz="2600">
                <a:solidFill>
                  <a:srgbClr val="005E86"/>
                </a:solidFill>
                <a:latin typeface="18 VAG Rounded Light   02390"/>
              </a:defRPr>
            </a:lvl4pPr>
            <a:lvl5pPr>
              <a:defRPr sz="2600">
                <a:solidFill>
                  <a:srgbClr val="005E86"/>
                </a:solidFill>
                <a:latin typeface="18 VAG Rounded Light   02390"/>
              </a:defRPr>
            </a:lvl5pPr>
          </a:lstStyle>
          <a:p>
            <a:pPr lvl="0"/>
            <a:r>
              <a:rPr lang="en-US"/>
              <a:t>Click to edit Master text styles</a:t>
            </a:r>
          </a:p>
        </p:txBody>
      </p:sp>
      <p:pic>
        <p:nvPicPr>
          <p:cNvPr id="1026" name="Picture 2" descr="email-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63126" y="632927"/>
            <a:ext cx="1771650" cy="1199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600C51FB-417B-4C8B-8FAF-8185A70810B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6652" y="466247"/>
            <a:ext cx="1322766" cy="1526580"/>
          </a:xfrm>
          <a:prstGeom prst="rect">
            <a:avLst/>
          </a:prstGeom>
        </p:spPr>
      </p:pic>
    </p:spTree>
    <p:extLst>
      <p:ext uri="{BB962C8B-B14F-4D97-AF65-F5344CB8AC3E}">
        <p14:creationId xmlns:p14="http://schemas.microsoft.com/office/powerpoint/2010/main" val="308038184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74_Blank">
    <p:spTree>
      <p:nvGrpSpPr>
        <p:cNvPr id="1" name=""/>
        <p:cNvGrpSpPr/>
        <p:nvPr/>
      </p:nvGrpSpPr>
      <p:grpSpPr>
        <a:xfrm>
          <a:off x="0" y="0"/>
          <a:ext cx="0" cy="0"/>
          <a:chOff x="0" y="0"/>
          <a:chExt cx="0" cy="0"/>
        </a:xfrm>
      </p:grpSpPr>
      <p:sp>
        <p:nvSpPr>
          <p:cNvPr id="6" name="Title 1"/>
          <p:cNvSpPr>
            <a:spLocks noGrp="1"/>
          </p:cNvSpPr>
          <p:nvPr>
            <p:ph type="title"/>
          </p:nvPr>
        </p:nvSpPr>
        <p:spPr>
          <a:xfrm>
            <a:off x="628650" y="2459476"/>
            <a:ext cx="5429251" cy="1372683"/>
          </a:xfrm>
        </p:spPr>
        <p:txBody>
          <a:bodyPr wrap="square" lIns="0" anchor="t" anchorCtr="0">
            <a:spAutoFit/>
          </a:bodyPr>
          <a:lstStyle>
            <a:lvl1pPr algn="l">
              <a:defRPr sz="4622" b="1" baseline="0">
                <a:solidFill>
                  <a:srgbClr val="0E64BC"/>
                </a:solidFill>
                <a:latin typeface="+mj-lt"/>
              </a:defRPr>
            </a:lvl1pPr>
          </a:lstStyle>
          <a:p>
            <a:r>
              <a:rPr lang="en-US"/>
              <a:t>Click to edit Master title style</a:t>
            </a:r>
            <a:endParaRPr lang="en-US" dirty="0"/>
          </a:p>
        </p:txBody>
      </p:sp>
      <p:sp>
        <p:nvSpPr>
          <p:cNvPr id="7" name="Content Placeholder 2"/>
          <p:cNvSpPr>
            <a:spLocks noGrp="1"/>
          </p:cNvSpPr>
          <p:nvPr>
            <p:ph idx="1"/>
          </p:nvPr>
        </p:nvSpPr>
        <p:spPr>
          <a:xfrm>
            <a:off x="628650" y="3588635"/>
            <a:ext cx="5429250" cy="4776435"/>
          </a:xfrm>
        </p:spPr>
        <p:txBody>
          <a:bodyPr lIns="0" tIns="0" rIns="0" bIns="0">
            <a:normAutofit/>
          </a:bodyPr>
          <a:lstStyle>
            <a:lvl1pPr marL="0" indent="0">
              <a:lnSpc>
                <a:spcPct val="100000"/>
              </a:lnSpc>
              <a:spcBef>
                <a:spcPts val="0"/>
              </a:spcBef>
              <a:buNone/>
              <a:defRPr sz="3467">
                <a:solidFill>
                  <a:srgbClr val="0E64BC"/>
                </a:solidFill>
                <a:latin typeface="+mn-lt"/>
              </a:defRPr>
            </a:lvl1pPr>
            <a:lvl2pPr>
              <a:defRPr sz="2600">
                <a:solidFill>
                  <a:srgbClr val="005E86"/>
                </a:solidFill>
                <a:latin typeface="18 VAG Rounded Light   02390"/>
              </a:defRPr>
            </a:lvl2pPr>
            <a:lvl3pPr>
              <a:defRPr sz="2600">
                <a:solidFill>
                  <a:srgbClr val="005E86"/>
                </a:solidFill>
                <a:latin typeface="18 VAG Rounded Light   02390"/>
              </a:defRPr>
            </a:lvl3pPr>
            <a:lvl4pPr>
              <a:defRPr sz="2600">
                <a:solidFill>
                  <a:srgbClr val="005E86"/>
                </a:solidFill>
                <a:latin typeface="18 VAG Rounded Light   02390"/>
              </a:defRPr>
            </a:lvl4pPr>
            <a:lvl5pPr>
              <a:defRPr sz="2600">
                <a:solidFill>
                  <a:srgbClr val="005E86"/>
                </a:solidFill>
                <a:latin typeface="18 VAG Rounded Light   02390"/>
              </a:defRPr>
            </a:lvl5pPr>
          </a:lstStyle>
          <a:p>
            <a:pPr lvl="0"/>
            <a:r>
              <a:rPr lang="en-US"/>
              <a:t>Click to edit Master text styles</a:t>
            </a:r>
          </a:p>
        </p:txBody>
      </p:sp>
      <p:pic>
        <p:nvPicPr>
          <p:cNvPr id="1026" name="Picture 2" descr="email-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63126" y="632927"/>
            <a:ext cx="1771650" cy="1199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600C51FB-417B-4C8B-8FAF-8185A70810B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6652" y="466247"/>
            <a:ext cx="1322766" cy="1526580"/>
          </a:xfrm>
          <a:prstGeom prst="rect">
            <a:avLst/>
          </a:prstGeom>
        </p:spPr>
      </p:pic>
    </p:spTree>
    <p:extLst>
      <p:ext uri="{BB962C8B-B14F-4D97-AF65-F5344CB8AC3E}">
        <p14:creationId xmlns:p14="http://schemas.microsoft.com/office/powerpoint/2010/main" val="14665484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75_Blank">
    <p:spTree>
      <p:nvGrpSpPr>
        <p:cNvPr id="1" name=""/>
        <p:cNvGrpSpPr/>
        <p:nvPr/>
      </p:nvGrpSpPr>
      <p:grpSpPr>
        <a:xfrm>
          <a:off x="0" y="0"/>
          <a:ext cx="0" cy="0"/>
          <a:chOff x="0" y="0"/>
          <a:chExt cx="0" cy="0"/>
        </a:xfrm>
      </p:grpSpPr>
      <p:sp>
        <p:nvSpPr>
          <p:cNvPr id="6" name="Title 1"/>
          <p:cNvSpPr>
            <a:spLocks noGrp="1"/>
          </p:cNvSpPr>
          <p:nvPr>
            <p:ph type="title"/>
          </p:nvPr>
        </p:nvSpPr>
        <p:spPr>
          <a:xfrm>
            <a:off x="628650" y="2459476"/>
            <a:ext cx="5429251" cy="1372683"/>
          </a:xfrm>
        </p:spPr>
        <p:txBody>
          <a:bodyPr wrap="square" lIns="0" anchor="t" anchorCtr="0">
            <a:spAutoFit/>
          </a:bodyPr>
          <a:lstStyle>
            <a:lvl1pPr algn="l">
              <a:defRPr sz="4622" b="1" baseline="0">
                <a:solidFill>
                  <a:srgbClr val="0E64BC"/>
                </a:solidFill>
                <a:latin typeface="+mj-lt"/>
              </a:defRPr>
            </a:lvl1pPr>
          </a:lstStyle>
          <a:p>
            <a:r>
              <a:rPr lang="en-US"/>
              <a:t>Click to edit Master title style</a:t>
            </a:r>
            <a:endParaRPr lang="en-US" dirty="0"/>
          </a:p>
        </p:txBody>
      </p:sp>
      <p:sp>
        <p:nvSpPr>
          <p:cNvPr id="7" name="Content Placeholder 2"/>
          <p:cNvSpPr>
            <a:spLocks noGrp="1"/>
          </p:cNvSpPr>
          <p:nvPr>
            <p:ph idx="1"/>
          </p:nvPr>
        </p:nvSpPr>
        <p:spPr>
          <a:xfrm>
            <a:off x="628650" y="3588635"/>
            <a:ext cx="5429250" cy="4776435"/>
          </a:xfrm>
        </p:spPr>
        <p:txBody>
          <a:bodyPr lIns="0" tIns="0" rIns="0" bIns="0">
            <a:normAutofit/>
          </a:bodyPr>
          <a:lstStyle>
            <a:lvl1pPr marL="0" indent="0">
              <a:lnSpc>
                <a:spcPct val="100000"/>
              </a:lnSpc>
              <a:spcBef>
                <a:spcPts val="0"/>
              </a:spcBef>
              <a:buNone/>
              <a:defRPr sz="3467">
                <a:solidFill>
                  <a:srgbClr val="0E64BC"/>
                </a:solidFill>
                <a:latin typeface="+mn-lt"/>
              </a:defRPr>
            </a:lvl1pPr>
            <a:lvl2pPr>
              <a:defRPr sz="2600">
                <a:solidFill>
                  <a:srgbClr val="005E86"/>
                </a:solidFill>
                <a:latin typeface="18 VAG Rounded Light   02390"/>
              </a:defRPr>
            </a:lvl2pPr>
            <a:lvl3pPr>
              <a:defRPr sz="2600">
                <a:solidFill>
                  <a:srgbClr val="005E86"/>
                </a:solidFill>
                <a:latin typeface="18 VAG Rounded Light   02390"/>
              </a:defRPr>
            </a:lvl3pPr>
            <a:lvl4pPr>
              <a:defRPr sz="2600">
                <a:solidFill>
                  <a:srgbClr val="005E86"/>
                </a:solidFill>
                <a:latin typeface="18 VAG Rounded Light   02390"/>
              </a:defRPr>
            </a:lvl4pPr>
            <a:lvl5pPr>
              <a:defRPr sz="2600">
                <a:solidFill>
                  <a:srgbClr val="005E86"/>
                </a:solidFill>
                <a:latin typeface="18 VAG Rounded Light   02390"/>
              </a:defRPr>
            </a:lvl5pPr>
          </a:lstStyle>
          <a:p>
            <a:pPr lvl="0"/>
            <a:r>
              <a:rPr lang="en-US"/>
              <a:t>Click to edit Master text styles</a:t>
            </a:r>
          </a:p>
        </p:txBody>
      </p:sp>
      <p:pic>
        <p:nvPicPr>
          <p:cNvPr id="1026" name="Picture 2" descr="email-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63126" y="632927"/>
            <a:ext cx="1771650" cy="1199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600C51FB-417B-4C8B-8FAF-8185A70810B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6652" y="466247"/>
            <a:ext cx="1322766" cy="1526580"/>
          </a:xfrm>
          <a:prstGeom prst="rect">
            <a:avLst/>
          </a:prstGeom>
        </p:spPr>
      </p:pic>
    </p:spTree>
    <p:extLst>
      <p:ext uri="{BB962C8B-B14F-4D97-AF65-F5344CB8AC3E}">
        <p14:creationId xmlns:p14="http://schemas.microsoft.com/office/powerpoint/2010/main" val="373230603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76_Blank">
    <p:spTree>
      <p:nvGrpSpPr>
        <p:cNvPr id="1" name=""/>
        <p:cNvGrpSpPr/>
        <p:nvPr/>
      </p:nvGrpSpPr>
      <p:grpSpPr>
        <a:xfrm>
          <a:off x="0" y="0"/>
          <a:ext cx="0" cy="0"/>
          <a:chOff x="0" y="0"/>
          <a:chExt cx="0" cy="0"/>
        </a:xfrm>
      </p:grpSpPr>
      <p:sp>
        <p:nvSpPr>
          <p:cNvPr id="6" name="Title 1"/>
          <p:cNvSpPr>
            <a:spLocks noGrp="1"/>
          </p:cNvSpPr>
          <p:nvPr>
            <p:ph type="title"/>
          </p:nvPr>
        </p:nvSpPr>
        <p:spPr>
          <a:xfrm>
            <a:off x="628650" y="2459476"/>
            <a:ext cx="5429251" cy="1372683"/>
          </a:xfrm>
        </p:spPr>
        <p:txBody>
          <a:bodyPr wrap="square" lIns="0" anchor="t" anchorCtr="0">
            <a:spAutoFit/>
          </a:bodyPr>
          <a:lstStyle>
            <a:lvl1pPr algn="l">
              <a:defRPr sz="4622" b="1" baseline="0">
                <a:solidFill>
                  <a:srgbClr val="0E64BC"/>
                </a:solidFill>
                <a:latin typeface="+mj-lt"/>
              </a:defRPr>
            </a:lvl1pPr>
          </a:lstStyle>
          <a:p>
            <a:r>
              <a:rPr lang="en-US"/>
              <a:t>Click to edit Master title style</a:t>
            </a:r>
            <a:endParaRPr lang="en-US" dirty="0"/>
          </a:p>
        </p:txBody>
      </p:sp>
      <p:sp>
        <p:nvSpPr>
          <p:cNvPr id="7" name="Content Placeholder 2"/>
          <p:cNvSpPr>
            <a:spLocks noGrp="1"/>
          </p:cNvSpPr>
          <p:nvPr>
            <p:ph idx="1"/>
          </p:nvPr>
        </p:nvSpPr>
        <p:spPr>
          <a:xfrm>
            <a:off x="628650" y="3588635"/>
            <a:ext cx="5429250" cy="4776435"/>
          </a:xfrm>
        </p:spPr>
        <p:txBody>
          <a:bodyPr lIns="0" tIns="0" rIns="0" bIns="0">
            <a:normAutofit/>
          </a:bodyPr>
          <a:lstStyle>
            <a:lvl1pPr marL="0" indent="0">
              <a:lnSpc>
                <a:spcPct val="100000"/>
              </a:lnSpc>
              <a:spcBef>
                <a:spcPts val="0"/>
              </a:spcBef>
              <a:buNone/>
              <a:defRPr sz="3467">
                <a:solidFill>
                  <a:srgbClr val="0E64BC"/>
                </a:solidFill>
                <a:latin typeface="+mn-lt"/>
              </a:defRPr>
            </a:lvl1pPr>
            <a:lvl2pPr>
              <a:defRPr sz="2600">
                <a:solidFill>
                  <a:srgbClr val="005E86"/>
                </a:solidFill>
                <a:latin typeface="18 VAG Rounded Light   02390"/>
              </a:defRPr>
            </a:lvl2pPr>
            <a:lvl3pPr>
              <a:defRPr sz="2600">
                <a:solidFill>
                  <a:srgbClr val="005E86"/>
                </a:solidFill>
                <a:latin typeface="18 VAG Rounded Light   02390"/>
              </a:defRPr>
            </a:lvl3pPr>
            <a:lvl4pPr>
              <a:defRPr sz="2600">
                <a:solidFill>
                  <a:srgbClr val="005E86"/>
                </a:solidFill>
                <a:latin typeface="18 VAG Rounded Light   02390"/>
              </a:defRPr>
            </a:lvl4pPr>
            <a:lvl5pPr>
              <a:defRPr sz="2600">
                <a:solidFill>
                  <a:srgbClr val="005E86"/>
                </a:solidFill>
                <a:latin typeface="18 VAG Rounded Light   02390"/>
              </a:defRPr>
            </a:lvl5pPr>
          </a:lstStyle>
          <a:p>
            <a:pPr lvl="0"/>
            <a:r>
              <a:rPr lang="en-US"/>
              <a:t>Click to edit Master text styles</a:t>
            </a:r>
          </a:p>
        </p:txBody>
      </p:sp>
      <p:pic>
        <p:nvPicPr>
          <p:cNvPr id="1026" name="Picture 2" descr="email-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63126" y="632927"/>
            <a:ext cx="1771650" cy="1199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600C51FB-417B-4C8B-8FAF-8185A70810B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6652" y="466247"/>
            <a:ext cx="1322766" cy="1526580"/>
          </a:xfrm>
          <a:prstGeom prst="rect">
            <a:avLst/>
          </a:prstGeom>
        </p:spPr>
      </p:pic>
    </p:spTree>
    <p:extLst>
      <p:ext uri="{BB962C8B-B14F-4D97-AF65-F5344CB8AC3E}">
        <p14:creationId xmlns:p14="http://schemas.microsoft.com/office/powerpoint/2010/main" val="246199930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77_Blank">
    <p:spTree>
      <p:nvGrpSpPr>
        <p:cNvPr id="1" name=""/>
        <p:cNvGrpSpPr/>
        <p:nvPr/>
      </p:nvGrpSpPr>
      <p:grpSpPr>
        <a:xfrm>
          <a:off x="0" y="0"/>
          <a:ext cx="0" cy="0"/>
          <a:chOff x="0" y="0"/>
          <a:chExt cx="0" cy="0"/>
        </a:xfrm>
      </p:grpSpPr>
      <p:sp>
        <p:nvSpPr>
          <p:cNvPr id="6" name="Title 1"/>
          <p:cNvSpPr>
            <a:spLocks noGrp="1"/>
          </p:cNvSpPr>
          <p:nvPr>
            <p:ph type="title"/>
          </p:nvPr>
        </p:nvSpPr>
        <p:spPr>
          <a:xfrm>
            <a:off x="628650" y="2459476"/>
            <a:ext cx="5429251" cy="1372683"/>
          </a:xfrm>
        </p:spPr>
        <p:txBody>
          <a:bodyPr wrap="square" lIns="0" anchor="t" anchorCtr="0">
            <a:spAutoFit/>
          </a:bodyPr>
          <a:lstStyle>
            <a:lvl1pPr algn="l">
              <a:defRPr sz="4622" b="1" baseline="0">
                <a:solidFill>
                  <a:srgbClr val="0E64BC"/>
                </a:solidFill>
                <a:latin typeface="+mj-lt"/>
              </a:defRPr>
            </a:lvl1pPr>
          </a:lstStyle>
          <a:p>
            <a:r>
              <a:rPr lang="en-US"/>
              <a:t>Click to edit Master title style</a:t>
            </a:r>
            <a:endParaRPr lang="en-US" dirty="0"/>
          </a:p>
        </p:txBody>
      </p:sp>
      <p:sp>
        <p:nvSpPr>
          <p:cNvPr id="7" name="Content Placeholder 2"/>
          <p:cNvSpPr>
            <a:spLocks noGrp="1"/>
          </p:cNvSpPr>
          <p:nvPr>
            <p:ph idx="1"/>
          </p:nvPr>
        </p:nvSpPr>
        <p:spPr>
          <a:xfrm>
            <a:off x="628650" y="3588635"/>
            <a:ext cx="5429250" cy="4776435"/>
          </a:xfrm>
        </p:spPr>
        <p:txBody>
          <a:bodyPr lIns="0" tIns="0" rIns="0" bIns="0">
            <a:normAutofit/>
          </a:bodyPr>
          <a:lstStyle>
            <a:lvl1pPr marL="0" indent="0">
              <a:lnSpc>
                <a:spcPct val="100000"/>
              </a:lnSpc>
              <a:spcBef>
                <a:spcPts val="0"/>
              </a:spcBef>
              <a:buNone/>
              <a:defRPr sz="3467">
                <a:solidFill>
                  <a:srgbClr val="0E64BC"/>
                </a:solidFill>
                <a:latin typeface="+mn-lt"/>
              </a:defRPr>
            </a:lvl1pPr>
            <a:lvl2pPr>
              <a:defRPr sz="2600">
                <a:solidFill>
                  <a:srgbClr val="005E86"/>
                </a:solidFill>
                <a:latin typeface="18 VAG Rounded Light   02390"/>
              </a:defRPr>
            </a:lvl2pPr>
            <a:lvl3pPr>
              <a:defRPr sz="2600">
                <a:solidFill>
                  <a:srgbClr val="005E86"/>
                </a:solidFill>
                <a:latin typeface="18 VAG Rounded Light   02390"/>
              </a:defRPr>
            </a:lvl3pPr>
            <a:lvl4pPr>
              <a:defRPr sz="2600">
                <a:solidFill>
                  <a:srgbClr val="005E86"/>
                </a:solidFill>
                <a:latin typeface="18 VAG Rounded Light   02390"/>
              </a:defRPr>
            </a:lvl4pPr>
            <a:lvl5pPr>
              <a:defRPr sz="2600">
                <a:solidFill>
                  <a:srgbClr val="005E86"/>
                </a:solidFill>
                <a:latin typeface="18 VAG Rounded Light   02390"/>
              </a:defRPr>
            </a:lvl5pPr>
          </a:lstStyle>
          <a:p>
            <a:pPr lvl="0"/>
            <a:r>
              <a:rPr lang="en-US" dirty="0"/>
              <a:t>Click to edit Master text styles</a:t>
            </a:r>
          </a:p>
        </p:txBody>
      </p:sp>
      <p:sp>
        <p:nvSpPr>
          <p:cNvPr id="2" name="TextBox 1"/>
          <p:cNvSpPr txBox="1"/>
          <p:nvPr userDrawn="1"/>
        </p:nvSpPr>
        <p:spPr>
          <a:xfrm>
            <a:off x="599238" y="8995193"/>
            <a:ext cx="1612218" cy="403508"/>
          </a:xfrm>
          <a:prstGeom prst="rect">
            <a:avLst/>
          </a:prstGeom>
          <a:noFill/>
        </p:spPr>
        <p:txBody>
          <a:bodyPr wrap="square" rtlCol="0">
            <a:spAutoFit/>
          </a:bodyPr>
          <a:lstStyle/>
          <a:p>
            <a:pPr defTabSz="660380"/>
            <a:r>
              <a:rPr lang="en-GB" sz="2022" b="1" dirty="0">
                <a:solidFill>
                  <a:srgbClr val="005E86"/>
                </a:solidFill>
                <a:latin typeface="Arial" panose="020B0604020202020204" pitchFamily="34" charset="0"/>
                <a:cs typeface="Arial" panose="020B0604020202020204" pitchFamily="34" charset="0"/>
              </a:rPr>
              <a:t>www…….</a:t>
            </a:r>
          </a:p>
        </p:txBody>
      </p:sp>
    </p:spTree>
    <p:extLst>
      <p:ext uri="{BB962C8B-B14F-4D97-AF65-F5344CB8AC3E}">
        <p14:creationId xmlns:p14="http://schemas.microsoft.com/office/powerpoint/2010/main" val="355447613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2_Custom Layout">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7EF821D-8BBF-413B-8484-C9838D2BB607}"/>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backgroundRemoval t="2099" b="96077" l="2023" r="89995">
                        <a14:foregroundMark x1="16840" y1="15876" x2="16840" y2="15876"/>
                        <a14:foregroundMark x1="5659" y1="23130" x2="5659" y2="23130"/>
                        <a14:foregroundMark x1="49645" y1="14872" x2="49645" y2="14872"/>
                        <a14:foregroundMark x1="40241" y1="5474" x2="40241" y2="5474"/>
                        <a14:foregroundMark x1="32231" y1="2144" x2="32231" y2="2144"/>
                        <a14:foregroundMark x1="3445" y1="34307" x2="3445" y2="34307"/>
                        <a14:foregroundMark x1="5303" y1="74544" x2="5303" y2="74544"/>
                        <a14:foregroundMark x1="17305" y1="60401" x2="17305" y2="60401"/>
                        <a14:foregroundMark x1="40350" y1="96122" x2="40350" y2="96122"/>
                        <a14:foregroundMark x1="2023" y1="52372" x2="2023" y2="52372"/>
                        <a14:foregroundMark x1="12356" y1="36679" x2="12356" y2="36679"/>
                        <a14:backgroundMark x1="23073" y1="43111" x2="21651" y2="46852"/>
                        <a14:backgroundMark x1="21651" y1="46852" x2="21651" y2="46852"/>
                        <a14:backgroundMark x1="21186" y1="44526" x2="20257" y2="54927"/>
                        <a14:backgroundMark x1="23537" y1="53923" x2="23537" y2="53923"/>
                        <a14:backgroundMark x1="23537" y1="53923" x2="23537" y2="53923"/>
                      </a14:backgroundRemoval>
                    </a14:imgEffect>
                  </a14:imgLayer>
                </a14:imgProps>
              </a:ext>
              <a:ext uri="{28A0092B-C50C-407E-A947-70E740481C1C}">
                <a14:useLocalDpi xmlns:a14="http://schemas.microsoft.com/office/drawing/2010/main" val="0"/>
              </a:ext>
            </a:extLst>
          </a:blip>
          <a:stretch>
            <a:fillRect/>
          </a:stretch>
        </p:blipFill>
        <p:spPr>
          <a:xfrm>
            <a:off x="620688" y="-8216913"/>
            <a:ext cx="7119872" cy="8216913"/>
          </a:xfrm>
          <a:prstGeom prst="rect">
            <a:avLst/>
          </a:prstGeom>
          <a:effectLst>
            <a:reflection stA="59000" endPos="99000" dist="1270000" dir="5400000" sy="-100000" algn="bl" rotWithShape="0"/>
          </a:effectLst>
        </p:spPr>
      </p:pic>
      <p:sp>
        <p:nvSpPr>
          <p:cNvPr id="2" name="Title 1">
            <a:extLst>
              <a:ext uri="{FF2B5EF4-FFF2-40B4-BE49-F238E27FC236}">
                <a16:creationId xmlns:a16="http://schemas.microsoft.com/office/drawing/2014/main" id="{A1672B51-8240-44AD-A076-2887BD508D49}"/>
              </a:ext>
            </a:extLst>
          </p:cNvPr>
          <p:cNvSpPr>
            <a:spLocks noGrp="1"/>
          </p:cNvSpPr>
          <p:nvPr>
            <p:ph type="title"/>
          </p:nvPr>
        </p:nvSpPr>
        <p:spPr>
          <a:xfrm>
            <a:off x="351699" y="6409162"/>
            <a:ext cx="6172200" cy="1651000"/>
          </a:xfrm>
        </p:spPr>
        <p:txBody>
          <a:bodyPr>
            <a:normAutofit/>
          </a:bodyPr>
          <a:lstStyle>
            <a:lvl1pPr>
              <a:defRPr sz="4622">
                <a:solidFill>
                  <a:srgbClr val="0E64BC"/>
                </a:solidFill>
              </a:defRPr>
            </a:lvl1pPr>
          </a:lstStyle>
          <a:p>
            <a:r>
              <a:rPr lang="en-US" dirty="0"/>
              <a:t>Click to edit Master title style</a:t>
            </a:r>
            <a:endParaRPr lang="en-GB" dirty="0"/>
          </a:p>
        </p:txBody>
      </p:sp>
      <p:pic>
        <p:nvPicPr>
          <p:cNvPr id="7" name="Picture 2" descr="email-logo">
            <a:extLst>
              <a:ext uri="{FF2B5EF4-FFF2-40B4-BE49-F238E27FC236}">
                <a16:creationId xmlns:a16="http://schemas.microsoft.com/office/drawing/2014/main" id="{24C68A5C-7B59-46AA-8151-E63C983D2C8F}"/>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653876" y="323729"/>
            <a:ext cx="2996221" cy="2028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C69A984D-B851-448D-8885-056E7D823A5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60202" y="584518"/>
            <a:ext cx="1693450" cy="1954381"/>
          </a:xfrm>
          <a:prstGeom prst="rect">
            <a:avLst/>
          </a:prstGeom>
        </p:spPr>
      </p:pic>
    </p:spTree>
    <p:extLst>
      <p:ext uri="{BB962C8B-B14F-4D97-AF65-F5344CB8AC3E}">
        <p14:creationId xmlns:p14="http://schemas.microsoft.com/office/powerpoint/2010/main" val="353727900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6" name="Title 1"/>
          <p:cNvSpPr>
            <a:spLocks noGrp="1"/>
          </p:cNvSpPr>
          <p:nvPr>
            <p:ph type="title"/>
          </p:nvPr>
        </p:nvSpPr>
        <p:spPr>
          <a:xfrm>
            <a:off x="628650" y="2459476"/>
            <a:ext cx="5429251" cy="1372683"/>
          </a:xfrm>
        </p:spPr>
        <p:txBody>
          <a:bodyPr wrap="square" lIns="0" anchor="t" anchorCtr="0">
            <a:spAutoFit/>
          </a:bodyPr>
          <a:lstStyle>
            <a:lvl1pPr algn="l">
              <a:defRPr sz="4622" b="1" baseline="0">
                <a:solidFill>
                  <a:srgbClr val="0E64BC"/>
                </a:solidFill>
                <a:latin typeface="+mj-lt"/>
              </a:defRPr>
            </a:lvl1pPr>
          </a:lstStyle>
          <a:p>
            <a:r>
              <a:rPr lang="en-US"/>
              <a:t>Click to edit Master title style</a:t>
            </a:r>
            <a:endParaRPr lang="en-US" dirty="0"/>
          </a:p>
        </p:txBody>
      </p:sp>
      <p:sp>
        <p:nvSpPr>
          <p:cNvPr id="7" name="Content Placeholder 2"/>
          <p:cNvSpPr>
            <a:spLocks noGrp="1"/>
          </p:cNvSpPr>
          <p:nvPr>
            <p:ph idx="1"/>
          </p:nvPr>
        </p:nvSpPr>
        <p:spPr>
          <a:xfrm>
            <a:off x="628650" y="3588635"/>
            <a:ext cx="5429250" cy="4776435"/>
          </a:xfrm>
        </p:spPr>
        <p:txBody>
          <a:bodyPr lIns="0" tIns="0" rIns="0" bIns="0">
            <a:normAutofit/>
          </a:bodyPr>
          <a:lstStyle>
            <a:lvl1pPr marL="0" indent="0">
              <a:lnSpc>
                <a:spcPct val="100000"/>
              </a:lnSpc>
              <a:spcBef>
                <a:spcPts val="0"/>
              </a:spcBef>
              <a:buNone/>
              <a:defRPr sz="3467">
                <a:solidFill>
                  <a:srgbClr val="0E64BC"/>
                </a:solidFill>
                <a:latin typeface="+mn-lt"/>
              </a:defRPr>
            </a:lvl1pPr>
            <a:lvl2pPr>
              <a:defRPr sz="2600">
                <a:solidFill>
                  <a:srgbClr val="005E86"/>
                </a:solidFill>
                <a:latin typeface="18 VAG Rounded Light   02390"/>
              </a:defRPr>
            </a:lvl2pPr>
            <a:lvl3pPr>
              <a:defRPr sz="2600">
                <a:solidFill>
                  <a:srgbClr val="005E86"/>
                </a:solidFill>
                <a:latin typeface="18 VAG Rounded Light   02390"/>
              </a:defRPr>
            </a:lvl3pPr>
            <a:lvl4pPr>
              <a:defRPr sz="2600">
                <a:solidFill>
                  <a:srgbClr val="005E86"/>
                </a:solidFill>
                <a:latin typeface="18 VAG Rounded Light   02390"/>
              </a:defRPr>
            </a:lvl4pPr>
            <a:lvl5pPr>
              <a:defRPr sz="2600">
                <a:solidFill>
                  <a:srgbClr val="005E86"/>
                </a:solidFill>
                <a:latin typeface="18 VAG Rounded Light   02390"/>
              </a:defRPr>
            </a:lvl5pPr>
          </a:lstStyle>
          <a:p>
            <a:pPr lvl="0"/>
            <a:r>
              <a:rPr lang="en-US"/>
              <a:t>Click to edit Master text styles</a:t>
            </a:r>
          </a:p>
        </p:txBody>
      </p:sp>
      <p:pic>
        <p:nvPicPr>
          <p:cNvPr id="1026" name="Picture 2" descr="email-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63126" y="632927"/>
            <a:ext cx="1771650" cy="1199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600C51FB-417B-4C8B-8FAF-8185A70810B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6652" y="466247"/>
            <a:ext cx="1322766" cy="1526580"/>
          </a:xfrm>
          <a:prstGeom prst="rect">
            <a:avLst/>
          </a:prstGeom>
        </p:spPr>
      </p:pic>
    </p:spTree>
    <p:extLst>
      <p:ext uri="{BB962C8B-B14F-4D97-AF65-F5344CB8AC3E}">
        <p14:creationId xmlns:p14="http://schemas.microsoft.com/office/powerpoint/2010/main" val="2801592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B6274-A46B-4717-82D0-F4DE8E809638}"/>
              </a:ext>
            </a:extLst>
          </p:cNvPr>
          <p:cNvSpPr>
            <a:spLocks noGrp="1"/>
          </p:cNvSpPr>
          <p:nvPr>
            <p:ph type="title"/>
          </p:nvPr>
        </p:nvSpPr>
        <p:spPr>
          <a:xfrm>
            <a:off x="936655" y="527406"/>
            <a:ext cx="5449859" cy="1623543"/>
          </a:xfrm>
        </p:spPr>
        <p:txBody>
          <a:bodyPr/>
          <a:lstStyle>
            <a:lvl1pPr>
              <a:defRPr>
                <a:solidFill>
                  <a:srgbClr val="002060"/>
                </a:solidFill>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C34290C4-EAF8-4587-B0A4-40BC40DE548D}"/>
              </a:ext>
            </a:extLst>
          </p:cNvPr>
          <p:cNvSpPr>
            <a:spLocks noGrp="1"/>
          </p:cNvSpPr>
          <p:nvPr>
            <p:ph idx="1"/>
          </p:nvPr>
        </p:nvSpPr>
        <p:spPr>
          <a:xfrm>
            <a:off x="936655" y="2637017"/>
            <a:ext cx="5449859" cy="5329496"/>
          </a:xfrm>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Rectangle 10">
            <a:extLst>
              <a:ext uri="{FF2B5EF4-FFF2-40B4-BE49-F238E27FC236}">
                <a16:creationId xmlns:a16="http://schemas.microsoft.com/office/drawing/2014/main" id="{661EA643-5E0F-43A4-9A5D-1FA2810FC784}"/>
              </a:ext>
            </a:extLst>
          </p:cNvPr>
          <p:cNvSpPr/>
          <p:nvPr userDrawn="1"/>
        </p:nvSpPr>
        <p:spPr>
          <a:xfrm>
            <a:off x="0" y="0"/>
            <a:ext cx="857250" cy="990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00"/>
          </a:p>
        </p:txBody>
      </p:sp>
      <p:pic>
        <p:nvPicPr>
          <p:cNvPr id="9" name="Picture 8" descr="A picture containing object, candelabrum&#10;&#10;Description automatically generated">
            <a:extLst>
              <a:ext uri="{FF2B5EF4-FFF2-40B4-BE49-F238E27FC236}">
                <a16:creationId xmlns:a16="http://schemas.microsoft.com/office/drawing/2014/main" id="{FB363B74-76A0-4393-9EA4-6E693E83848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05" y="7737783"/>
            <a:ext cx="698442" cy="1969512"/>
          </a:xfrm>
          <a:prstGeom prst="rect">
            <a:avLst/>
          </a:prstGeom>
        </p:spPr>
      </p:pic>
    </p:spTree>
    <p:extLst>
      <p:ext uri="{BB962C8B-B14F-4D97-AF65-F5344CB8AC3E}">
        <p14:creationId xmlns:p14="http://schemas.microsoft.com/office/powerpoint/2010/main" val="19149190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11_Blank">
    <p:spTree>
      <p:nvGrpSpPr>
        <p:cNvPr id="1" name=""/>
        <p:cNvGrpSpPr/>
        <p:nvPr/>
      </p:nvGrpSpPr>
      <p:grpSpPr>
        <a:xfrm>
          <a:off x="0" y="0"/>
          <a:ext cx="0" cy="0"/>
          <a:chOff x="0" y="0"/>
          <a:chExt cx="0" cy="0"/>
        </a:xfrm>
      </p:grpSpPr>
      <p:sp>
        <p:nvSpPr>
          <p:cNvPr id="6" name="Title 1"/>
          <p:cNvSpPr>
            <a:spLocks noGrp="1"/>
          </p:cNvSpPr>
          <p:nvPr>
            <p:ph type="title"/>
          </p:nvPr>
        </p:nvSpPr>
        <p:spPr>
          <a:xfrm>
            <a:off x="628650" y="2459476"/>
            <a:ext cx="5429251" cy="1372683"/>
          </a:xfrm>
        </p:spPr>
        <p:txBody>
          <a:bodyPr wrap="square" lIns="0" anchor="t" anchorCtr="0">
            <a:spAutoFit/>
          </a:bodyPr>
          <a:lstStyle>
            <a:lvl1pPr algn="l">
              <a:defRPr sz="4622" b="1" baseline="0">
                <a:solidFill>
                  <a:srgbClr val="0E64BC"/>
                </a:solidFill>
                <a:latin typeface="+mj-lt"/>
              </a:defRPr>
            </a:lvl1pPr>
          </a:lstStyle>
          <a:p>
            <a:r>
              <a:rPr lang="en-US"/>
              <a:t>Click to edit Master title style</a:t>
            </a:r>
            <a:endParaRPr lang="en-US" dirty="0"/>
          </a:p>
        </p:txBody>
      </p:sp>
      <p:sp>
        <p:nvSpPr>
          <p:cNvPr id="7" name="Content Placeholder 2"/>
          <p:cNvSpPr>
            <a:spLocks noGrp="1"/>
          </p:cNvSpPr>
          <p:nvPr>
            <p:ph idx="1"/>
          </p:nvPr>
        </p:nvSpPr>
        <p:spPr>
          <a:xfrm>
            <a:off x="628650" y="3588635"/>
            <a:ext cx="5429250" cy="4776435"/>
          </a:xfrm>
        </p:spPr>
        <p:txBody>
          <a:bodyPr lIns="0" tIns="0" rIns="0" bIns="0">
            <a:normAutofit/>
          </a:bodyPr>
          <a:lstStyle>
            <a:lvl1pPr marL="0" indent="0">
              <a:lnSpc>
                <a:spcPct val="100000"/>
              </a:lnSpc>
              <a:spcBef>
                <a:spcPts val="0"/>
              </a:spcBef>
              <a:buNone/>
              <a:defRPr sz="3467">
                <a:solidFill>
                  <a:srgbClr val="0E64BC"/>
                </a:solidFill>
                <a:latin typeface="+mn-lt"/>
              </a:defRPr>
            </a:lvl1pPr>
            <a:lvl2pPr>
              <a:defRPr sz="2600">
                <a:solidFill>
                  <a:srgbClr val="005E86"/>
                </a:solidFill>
                <a:latin typeface="18 VAG Rounded Light   02390"/>
              </a:defRPr>
            </a:lvl2pPr>
            <a:lvl3pPr>
              <a:defRPr sz="2600">
                <a:solidFill>
                  <a:srgbClr val="005E86"/>
                </a:solidFill>
                <a:latin typeface="18 VAG Rounded Light   02390"/>
              </a:defRPr>
            </a:lvl3pPr>
            <a:lvl4pPr>
              <a:defRPr sz="2600">
                <a:solidFill>
                  <a:srgbClr val="005E86"/>
                </a:solidFill>
                <a:latin typeface="18 VAG Rounded Light   02390"/>
              </a:defRPr>
            </a:lvl4pPr>
            <a:lvl5pPr>
              <a:defRPr sz="2600">
                <a:solidFill>
                  <a:srgbClr val="005E86"/>
                </a:solidFill>
                <a:latin typeface="18 VAG Rounded Light   02390"/>
              </a:defRPr>
            </a:lvl5pPr>
          </a:lstStyle>
          <a:p>
            <a:pPr lvl="0"/>
            <a:r>
              <a:rPr lang="en-US"/>
              <a:t>Click to edit Master text styles</a:t>
            </a:r>
          </a:p>
        </p:txBody>
      </p:sp>
      <p:pic>
        <p:nvPicPr>
          <p:cNvPr id="1026" name="Picture 2" descr="email-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63126" y="632927"/>
            <a:ext cx="1771650" cy="1199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600C51FB-417B-4C8B-8FAF-8185A70810B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6652" y="466247"/>
            <a:ext cx="1322766" cy="1526580"/>
          </a:xfrm>
          <a:prstGeom prst="rect">
            <a:avLst/>
          </a:prstGeom>
        </p:spPr>
      </p:pic>
    </p:spTree>
    <p:extLst>
      <p:ext uri="{BB962C8B-B14F-4D97-AF65-F5344CB8AC3E}">
        <p14:creationId xmlns:p14="http://schemas.microsoft.com/office/powerpoint/2010/main" val="207599005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18_Blank">
    <p:spTree>
      <p:nvGrpSpPr>
        <p:cNvPr id="1" name=""/>
        <p:cNvGrpSpPr/>
        <p:nvPr/>
      </p:nvGrpSpPr>
      <p:grpSpPr>
        <a:xfrm>
          <a:off x="0" y="0"/>
          <a:ext cx="0" cy="0"/>
          <a:chOff x="0" y="0"/>
          <a:chExt cx="0" cy="0"/>
        </a:xfrm>
      </p:grpSpPr>
      <p:sp>
        <p:nvSpPr>
          <p:cNvPr id="6" name="Title 1"/>
          <p:cNvSpPr>
            <a:spLocks noGrp="1"/>
          </p:cNvSpPr>
          <p:nvPr>
            <p:ph type="title"/>
          </p:nvPr>
        </p:nvSpPr>
        <p:spPr>
          <a:xfrm>
            <a:off x="628650" y="2459476"/>
            <a:ext cx="5429251" cy="1372683"/>
          </a:xfrm>
        </p:spPr>
        <p:txBody>
          <a:bodyPr wrap="square" lIns="0" anchor="t" anchorCtr="0">
            <a:spAutoFit/>
          </a:bodyPr>
          <a:lstStyle>
            <a:lvl1pPr algn="l">
              <a:defRPr sz="4622" b="1" baseline="0">
                <a:solidFill>
                  <a:srgbClr val="0E64BC"/>
                </a:solidFill>
                <a:latin typeface="+mj-lt"/>
              </a:defRPr>
            </a:lvl1pPr>
          </a:lstStyle>
          <a:p>
            <a:r>
              <a:rPr lang="en-US"/>
              <a:t>Click to edit Master title style</a:t>
            </a:r>
            <a:endParaRPr lang="en-US" dirty="0"/>
          </a:p>
        </p:txBody>
      </p:sp>
      <p:sp>
        <p:nvSpPr>
          <p:cNvPr id="7" name="Content Placeholder 2"/>
          <p:cNvSpPr>
            <a:spLocks noGrp="1"/>
          </p:cNvSpPr>
          <p:nvPr>
            <p:ph idx="1"/>
          </p:nvPr>
        </p:nvSpPr>
        <p:spPr>
          <a:xfrm>
            <a:off x="628650" y="3588635"/>
            <a:ext cx="5429250" cy="4776435"/>
          </a:xfrm>
        </p:spPr>
        <p:txBody>
          <a:bodyPr lIns="0" tIns="0" rIns="0" bIns="0">
            <a:normAutofit/>
          </a:bodyPr>
          <a:lstStyle>
            <a:lvl1pPr marL="0" indent="0">
              <a:lnSpc>
                <a:spcPct val="100000"/>
              </a:lnSpc>
              <a:spcBef>
                <a:spcPts val="0"/>
              </a:spcBef>
              <a:buNone/>
              <a:defRPr sz="3467">
                <a:solidFill>
                  <a:srgbClr val="0E64BC"/>
                </a:solidFill>
                <a:latin typeface="+mn-lt"/>
              </a:defRPr>
            </a:lvl1pPr>
            <a:lvl2pPr>
              <a:defRPr sz="2600">
                <a:solidFill>
                  <a:srgbClr val="005E86"/>
                </a:solidFill>
                <a:latin typeface="18 VAG Rounded Light   02390"/>
              </a:defRPr>
            </a:lvl2pPr>
            <a:lvl3pPr>
              <a:defRPr sz="2600">
                <a:solidFill>
                  <a:srgbClr val="005E86"/>
                </a:solidFill>
                <a:latin typeface="18 VAG Rounded Light   02390"/>
              </a:defRPr>
            </a:lvl3pPr>
            <a:lvl4pPr>
              <a:defRPr sz="2600">
                <a:solidFill>
                  <a:srgbClr val="005E86"/>
                </a:solidFill>
                <a:latin typeface="18 VAG Rounded Light   02390"/>
              </a:defRPr>
            </a:lvl4pPr>
            <a:lvl5pPr>
              <a:defRPr sz="2600">
                <a:solidFill>
                  <a:srgbClr val="005E86"/>
                </a:solidFill>
                <a:latin typeface="18 VAG Rounded Light   02390"/>
              </a:defRPr>
            </a:lvl5pPr>
          </a:lstStyle>
          <a:p>
            <a:pPr lvl="0"/>
            <a:r>
              <a:rPr lang="en-US"/>
              <a:t>Click to edit Master text styles</a:t>
            </a:r>
          </a:p>
        </p:txBody>
      </p:sp>
      <p:pic>
        <p:nvPicPr>
          <p:cNvPr id="1026" name="Picture 2" descr="email-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63126" y="632927"/>
            <a:ext cx="1771650" cy="1199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600C51FB-417B-4C8B-8FAF-8185A70810B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6652" y="466247"/>
            <a:ext cx="1322766" cy="1526580"/>
          </a:xfrm>
          <a:prstGeom prst="rect">
            <a:avLst/>
          </a:prstGeom>
        </p:spPr>
      </p:pic>
    </p:spTree>
    <p:extLst>
      <p:ext uri="{BB962C8B-B14F-4D97-AF65-F5344CB8AC3E}">
        <p14:creationId xmlns:p14="http://schemas.microsoft.com/office/powerpoint/2010/main" val="176353382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19_Blank">
    <p:spTree>
      <p:nvGrpSpPr>
        <p:cNvPr id="1" name=""/>
        <p:cNvGrpSpPr/>
        <p:nvPr/>
      </p:nvGrpSpPr>
      <p:grpSpPr>
        <a:xfrm>
          <a:off x="0" y="0"/>
          <a:ext cx="0" cy="0"/>
          <a:chOff x="0" y="0"/>
          <a:chExt cx="0" cy="0"/>
        </a:xfrm>
      </p:grpSpPr>
      <p:sp>
        <p:nvSpPr>
          <p:cNvPr id="6" name="Title 1"/>
          <p:cNvSpPr>
            <a:spLocks noGrp="1"/>
          </p:cNvSpPr>
          <p:nvPr>
            <p:ph type="title"/>
          </p:nvPr>
        </p:nvSpPr>
        <p:spPr>
          <a:xfrm>
            <a:off x="628650" y="2459476"/>
            <a:ext cx="5429251" cy="1372683"/>
          </a:xfrm>
        </p:spPr>
        <p:txBody>
          <a:bodyPr wrap="square" lIns="0" anchor="t" anchorCtr="0">
            <a:spAutoFit/>
          </a:bodyPr>
          <a:lstStyle>
            <a:lvl1pPr algn="l">
              <a:defRPr sz="4622" b="1" baseline="0">
                <a:solidFill>
                  <a:srgbClr val="0E64BC"/>
                </a:solidFill>
                <a:latin typeface="+mj-lt"/>
              </a:defRPr>
            </a:lvl1pPr>
          </a:lstStyle>
          <a:p>
            <a:r>
              <a:rPr lang="en-US"/>
              <a:t>Click to edit Master title style</a:t>
            </a:r>
            <a:endParaRPr lang="en-US" dirty="0"/>
          </a:p>
        </p:txBody>
      </p:sp>
      <p:sp>
        <p:nvSpPr>
          <p:cNvPr id="7" name="Content Placeholder 2"/>
          <p:cNvSpPr>
            <a:spLocks noGrp="1"/>
          </p:cNvSpPr>
          <p:nvPr>
            <p:ph idx="1"/>
          </p:nvPr>
        </p:nvSpPr>
        <p:spPr>
          <a:xfrm>
            <a:off x="628650" y="3588635"/>
            <a:ext cx="5429250" cy="4776435"/>
          </a:xfrm>
        </p:spPr>
        <p:txBody>
          <a:bodyPr lIns="0" tIns="0" rIns="0" bIns="0">
            <a:normAutofit/>
          </a:bodyPr>
          <a:lstStyle>
            <a:lvl1pPr marL="0" indent="0">
              <a:lnSpc>
                <a:spcPct val="100000"/>
              </a:lnSpc>
              <a:spcBef>
                <a:spcPts val="0"/>
              </a:spcBef>
              <a:buNone/>
              <a:defRPr sz="3467">
                <a:solidFill>
                  <a:srgbClr val="0E64BC"/>
                </a:solidFill>
                <a:latin typeface="+mn-lt"/>
              </a:defRPr>
            </a:lvl1pPr>
            <a:lvl2pPr>
              <a:defRPr sz="2600">
                <a:solidFill>
                  <a:srgbClr val="005E86"/>
                </a:solidFill>
                <a:latin typeface="18 VAG Rounded Light   02390"/>
              </a:defRPr>
            </a:lvl2pPr>
            <a:lvl3pPr>
              <a:defRPr sz="2600">
                <a:solidFill>
                  <a:srgbClr val="005E86"/>
                </a:solidFill>
                <a:latin typeface="18 VAG Rounded Light   02390"/>
              </a:defRPr>
            </a:lvl3pPr>
            <a:lvl4pPr>
              <a:defRPr sz="2600">
                <a:solidFill>
                  <a:srgbClr val="005E86"/>
                </a:solidFill>
                <a:latin typeface="18 VAG Rounded Light   02390"/>
              </a:defRPr>
            </a:lvl4pPr>
            <a:lvl5pPr>
              <a:defRPr sz="2600">
                <a:solidFill>
                  <a:srgbClr val="005E86"/>
                </a:solidFill>
                <a:latin typeface="18 VAG Rounded Light   02390"/>
              </a:defRPr>
            </a:lvl5pPr>
          </a:lstStyle>
          <a:p>
            <a:pPr lvl="0"/>
            <a:r>
              <a:rPr lang="en-US"/>
              <a:t>Click to edit Master text styles</a:t>
            </a:r>
          </a:p>
        </p:txBody>
      </p:sp>
      <p:pic>
        <p:nvPicPr>
          <p:cNvPr id="1026" name="Picture 2" descr="email-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63126" y="632927"/>
            <a:ext cx="1771650" cy="1199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600C51FB-417B-4C8B-8FAF-8185A70810B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6652" y="466247"/>
            <a:ext cx="1322766" cy="1526580"/>
          </a:xfrm>
          <a:prstGeom prst="rect">
            <a:avLst/>
          </a:prstGeom>
        </p:spPr>
      </p:pic>
    </p:spTree>
    <p:extLst>
      <p:ext uri="{BB962C8B-B14F-4D97-AF65-F5344CB8AC3E}">
        <p14:creationId xmlns:p14="http://schemas.microsoft.com/office/powerpoint/2010/main" val="2207913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3_Title and Conten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B6274-A46B-4717-82D0-F4DE8E809638}"/>
              </a:ext>
            </a:extLst>
          </p:cNvPr>
          <p:cNvSpPr>
            <a:spLocks noGrp="1"/>
          </p:cNvSpPr>
          <p:nvPr>
            <p:ph type="title"/>
          </p:nvPr>
        </p:nvSpPr>
        <p:spPr>
          <a:xfrm>
            <a:off x="936655" y="527406"/>
            <a:ext cx="5449859" cy="1623543"/>
          </a:xfrm>
        </p:spPr>
        <p:txBody>
          <a:bodyPr/>
          <a:lstStyle>
            <a:lvl1pPr>
              <a:defRPr>
                <a:solidFill>
                  <a:schemeClr val="bg2"/>
                </a:solidFill>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C34290C4-EAF8-4587-B0A4-40BC40DE548D}"/>
              </a:ext>
            </a:extLst>
          </p:cNvPr>
          <p:cNvSpPr>
            <a:spLocks noGrp="1"/>
          </p:cNvSpPr>
          <p:nvPr>
            <p:ph idx="1"/>
          </p:nvPr>
        </p:nvSpPr>
        <p:spPr>
          <a:xfrm>
            <a:off x="936655" y="2637017"/>
            <a:ext cx="5449859" cy="5329496"/>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9" name="Picture 8" descr="A picture containing object, candelabrum&#10;&#10;Description automatically generated">
            <a:extLst>
              <a:ext uri="{FF2B5EF4-FFF2-40B4-BE49-F238E27FC236}">
                <a16:creationId xmlns:a16="http://schemas.microsoft.com/office/drawing/2014/main" id="{FB363B74-76A0-4393-9EA4-6E693E83848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05" y="7737783"/>
            <a:ext cx="698442" cy="1969512"/>
          </a:xfrm>
          <a:prstGeom prst="rect">
            <a:avLst/>
          </a:prstGeom>
        </p:spPr>
      </p:pic>
    </p:spTree>
    <p:extLst>
      <p:ext uri="{BB962C8B-B14F-4D97-AF65-F5344CB8AC3E}">
        <p14:creationId xmlns:p14="http://schemas.microsoft.com/office/powerpoint/2010/main" val="379329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B6274-A46B-4717-82D0-F4DE8E809638}"/>
              </a:ext>
            </a:extLst>
          </p:cNvPr>
          <p:cNvSpPr>
            <a:spLocks noGrp="1"/>
          </p:cNvSpPr>
          <p:nvPr>
            <p:ph type="title"/>
          </p:nvPr>
        </p:nvSpPr>
        <p:spPr>
          <a:xfrm>
            <a:off x="936655" y="527406"/>
            <a:ext cx="5449859" cy="1623543"/>
          </a:xfrm>
        </p:spPr>
        <p:txBody>
          <a:bodyPr/>
          <a:lstStyle>
            <a:lvl1pPr>
              <a:defRPr>
                <a:solidFill>
                  <a:schemeClr val="bg2"/>
                </a:solidFill>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C34290C4-EAF8-4587-B0A4-40BC40DE548D}"/>
              </a:ext>
            </a:extLst>
          </p:cNvPr>
          <p:cNvSpPr>
            <a:spLocks noGrp="1"/>
          </p:cNvSpPr>
          <p:nvPr>
            <p:ph idx="1"/>
          </p:nvPr>
        </p:nvSpPr>
        <p:spPr>
          <a:xfrm>
            <a:off x="936655" y="2637017"/>
            <a:ext cx="5449859" cy="5329496"/>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9" name="Picture 8" descr="A picture containing object, candelabrum&#10;&#10;Description automatically generated">
            <a:extLst>
              <a:ext uri="{FF2B5EF4-FFF2-40B4-BE49-F238E27FC236}">
                <a16:creationId xmlns:a16="http://schemas.microsoft.com/office/drawing/2014/main" id="{FB363B74-76A0-4393-9EA4-6E693E83848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05" y="7737783"/>
            <a:ext cx="698442" cy="1969512"/>
          </a:xfrm>
          <a:prstGeom prst="rect">
            <a:avLst/>
          </a:prstGeom>
        </p:spPr>
      </p:pic>
    </p:spTree>
    <p:extLst>
      <p:ext uri="{BB962C8B-B14F-4D97-AF65-F5344CB8AC3E}">
        <p14:creationId xmlns:p14="http://schemas.microsoft.com/office/powerpoint/2010/main" val="184034620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5F248B-43BE-4E5B-8347-4D7BB57FF0CB}"/>
              </a:ext>
            </a:extLst>
          </p:cNvPr>
          <p:cNvSpPr>
            <a:spLocks noGrp="1"/>
          </p:cNvSpPr>
          <p:nvPr>
            <p:ph type="title"/>
          </p:nvPr>
        </p:nvSpPr>
        <p:spPr>
          <a:xfrm>
            <a:off x="471488" y="527409"/>
            <a:ext cx="5915025" cy="191470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EE8B9B7-E628-47C4-A945-2C123ACA7FEE}"/>
              </a:ext>
            </a:extLst>
          </p:cNvPr>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DC475CD-95B8-4AF5-AE3D-34159C535AA3}"/>
              </a:ext>
            </a:extLst>
          </p:cNvPr>
          <p:cNvSpPr>
            <a:spLocks noGrp="1"/>
          </p:cNvSpPr>
          <p:nvPr>
            <p:ph type="dt" sz="half" idx="2"/>
          </p:nvPr>
        </p:nvSpPr>
        <p:spPr>
          <a:xfrm>
            <a:off x="471488" y="9181402"/>
            <a:ext cx="1543050" cy="527403"/>
          </a:xfrm>
          <a:prstGeom prst="rect">
            <a:avLst/>
          </a:prstGeom>
        </p:spPr>
        <p:txBody>
          <a:bodyPr vert="horz" lIns="91440" tIns="45720" rIns="91440" bIns="45720" rtlCol="0" anchor="ctr"/>
          <a:lstStyle>
            <a:lvl1pPr algn="l">
              <a:defRPr sz="1733">
                <a:solidFill>
                  <a:schemeClr val="tx1">
                    <a:tint val="75000"/>
                  </a:schemeClr>
                </a:solidFill>
              </a:defRPr>
            </a:lvl1pPr>
          </a:lstStyle>
          <a:p>
            <a:fld id="{4319DE69-6A2A-4061-9ADE-70CA5BA7B299}" type="datetimeFigureOut">
              <a:rPr lang="en-GB" smtClean="0"/>
              <a:pPr/>
              <a:t>05/07/2022</a:t>
            </a:fld>
            <a:endParaRPr lang="en-GB"/>
          </a:p>
        </p:txBody>
      </p:sp>
      <p:sp>
        <p:nvSpPr>
          <p:cNvPr id="5" name="Footer Placeholder 4">
            <a:extLst>
              <a:ext uri="{FF2B5EF4-FFF2-40B4-BE49-F238E27FC236}">
                <a16:creationId xmlns:a16="http://schemas.microsoft.com/office/drawing/2014/main" id="{412A4700-7A67-4F5B-BBE6-3BE22D16B67E}"/>
              </a:ext>
            </a:extLst>
          </p:cNvPr>
          <p:cNvSpPr>
            <a:spLocks noGrp="1"/>
          </p:cNvSpPr>
          <p:nvPr>
            <p:ph type="ftr" sz="quarter" idx="3"/>
          </p:nvPr>
        </p:nvSpPr>
        <p:spPr>
          <a:xfrm>
            <a:off x="2271713" y="9181402"/>
            <a:ext cx="2314575" cy="527403"/>
          </a:xfrm>
          <a:prstGeom prst="rect">
            <a:avLst/>
          </a:prstGeom>
        </p:spPr>
        <p:txBody>
          <a:bodyPr vert="horz" lIns="91440" tIns="45720" rIns="91440" bIns="45720" rtlCol="0" anchor="ctr"/>
          <a:lstStyle>
            <a:lvl1pPr algn="ctr">
              <a:defRPr sz="1733">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0832C23-F504-4FE2-86C5-DF2EA0C638AB}"/>
              </a:ext>
            </a:extLst>
          </p:cNvPr>
          <p:cNvSpPr>
            <a:spLocks noGrp="1"/>
          </p:cNvSpPr>
          <p:nvPr>
            <p:ph type="sldNum" sz="quarter" idx="4"/>
          </p:nvPr>
        </p:nvSpPr>
        <p:spPr>
          <a:xfrm>
            <a:off x="4843463" y="9181402"/>
            <a:ext cx="1543050" cy="527403"/>
          </a:xfrm>
          <a:prstGeom prst="rect">
            <a:avLst/>
          </a:prstGeom>
        </p:spPr>
        <p:txBody>
          <a:bodyPr vert="horz" lIns="91440" tIns="45720" rIns="91440" bIns="45720" rtlCol="0" anchor="ctr"/>
          <a:lstStyle>
            <a:lvl1pPr algn="r">
              <a:defRPr sz="1733">
                <a:solidFill>
                  <a:schemeClr val="tx1">
                    <a:tint val="75000"/>
                  </a:schemeClr>
                </a:solidFill>
              </a:defRPr>
            </a:lvl1pPr>
          </a:lstStyle>
          <a:p>
            <a:fld id="{66C76CB3-E899-4371-9CA2-3E1487E78F86}" type="slidenum">
              <a:rPr lang="en-GB" smtClean="0"/>
              <a:pPr/>
              <a:t>‹#›</a:t>
            </a:fld>
            <a:endParaRPr lang="en-GB"/>
          </a:p>
        </p:txBody>
      </p:sp>
    </p:spTree>
    <p:extLst>
      <p:ext uri="{BB962C8B-B14F-4D97-AF65-F5344CB8AC3E}">
        <p14:creationId xmlns:p14="http://schemas.microsoft.com/office/powerpoint/2010/main" val="4487806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 id="2147483719" r:id="rId59"/>
    <p:sldLayoutId id="2147483720" r:id="rId60"/>
    <p:sldLayoutId id="2147483721" r:id="rId61"/>
    <p:sldLayoutId id="2147483722" r:id="rId62"/>
    <p:sldLayoutId id="2147483723" r:id="rId63"/>
    <p:sldLayoutId id="2147483724" r:id="rId64"/>
    <p:sldLayoutId id="2147483725" r:id="rId65"/>
    <p:sldLayoutId id="2147483726" r:id="rId66"/>
    <p:sldLayoutId id="2147483727" r:id="rId67"/>
    <p:sldLayoutId id="2147483728" r:id="rId68"/>
    <p:sldLayoutId id="2147483729" r:id="rId69"/>
    <p:sldLayoutId id="2147483730" r:id="rId70"/>
    <p:sldLayoutId id="2147483731" r:id="rId71"/>
    <p:sldLayoutId id="2147483732" r:id="rId72"/>
  </p:sldLayoutIdLst>
  <p:txStyles>
    <p:titleStyle>
      <a:lvl1pPr algn="l" defTabSz="1320726" rtl="0" eaLnBrk="1" latinLnBrk="0" hangingPunct="1">
        <a:lnSpc>
          <a:spcPct val="90000"/>
        </a:lnSpc>
        <a:spcBef>
          <a:spcPct val="0"/>
        </a:spcBef>
        <a:buNone/>
        <a:defRPr sz="6355" kern="1200">
          <a:solidFill>
            <a:schemeClr val="tx1"/>
          </a:solidFill>
          <a:latin typeface="+mj-lt"/>
          <a:ea typeface="+mj-ea"/>
          <a:cs typeface="+mj-cs"/>
        </a:defRPr>
      </a:lvl1pPr>
    </p:titleStyle>
    <p:bodyStyle>
      <a:lvl1pPr marL="330181" indent="-330181" algn="l" defTabSz="1320726" rtl="0" eaLnBrk="1" latinLnBrk="0" hangingPunct="1">
        <a:lnSpc>
          <a:spcPct val="90000"/>
        </a:lnSpc>
        <a:spcBef>
          <a:spcPts val="1444"/>
        </a:spcBef>
        <a:buFont typeface="Arial" panose="020B0604020202020204" pitchFamily="34" charset="0"/>
        <a:buChar char="•"/>
        <a:defRPr sz="4044" kern="1200">
          <a:solidFill>
            <a:schemeClr val="tx1"/>
          </a:solidFill>
          <a:latin typeface="+mn-lt"/>
          <a:ea typeface="+mn-ea"/>
          <a:cs typeface="+mn-cs"/>
        </a:defRPr>
      </a:lvl1pPr>
      <a:lvl2pPr marL="990545" indent="-330181" algn="l" defTabSz="1320726" rtl="0" eaLnBrk="1" latinLnBrk="0" hangingPunct="1">
        <a:lnSpc>
          <a:spcPct val="90000"/>
        </a:lnSpc>
        <a:spcBef>
          <a:spcPts val="722"/>
        </a:spcBef>
        <a:buFont typeface="Arial" panose="020B0604020202020204" pitchFamily="34" charset="0"/>
        <a:buChar char="•"/>
        <a:defRPr sz="3467" kern="1200">
          <a:solidFill>
            <a:schemeClr val="tx1"/>
          </a:solidFill>
          <a:latin typeface="+mn-lt"/>
          <a:ea typeface="+mn-ea"/>
          <a:cs typeface="+mn-cs"/>
        </a:defRPr>
      </a:lvl2pPr>
      <a:lvl3pPr marL="1650907" indent="-330181" algn="l" defTabSz="1320726" rtl="0" eaLnBrk="1" latinLnBrk="0" hangingPunct="1">
        <a:lnSpc>
          <a:spcPct val="90000"/>
        </a:lnSpc>
        <a:spcBef>
          <a:spcPts val="722"/>
        </a:spcBef>
        <a:buFont typeface="Arial" panose="020B0604020202020204" pitchFamily="34" charset="0"/>
        <a:buChar char="•"/>
        <a:defRPr sz="2889" kern="1200">
          <a:solidFill>
            <a:schemeClr val="tx1"/>
          </a:solidFill>
          <a:latin typeface="+mn-lt"/>
          <a:ea typeface="+mn-ea"/>
          <a:cs typeface="+mn-cs"/>
        </a:defRPr>
      </a:lvl3pPr>
      <a:lvl4pPr marL="2311271" indent="-330181" algn="l" defTabSz="1320726"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4pPr>
      <a:lvl5pPr marL="2971635" indent="-330181" algn="l" defTabSz="1320726"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5pPr>
      <a:lvl6pPr marL="3631997" indent="-330181" algn="l" defTabSz="1320726"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6pPr>
      <a:lvl7pPr marL="4292361" indent="-330181" algn="l" defTabSz="1320726"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7pPr>
      <a:lvl8pPr marL="4952723" indent="-330181" algn="l" defTabSz="1320726"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8pPr>
      <a:lvl9pPr marL="5613087" indent="-330181" algn="l" defTabSz="1320726"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9pPr>
    </p:bodyStyle>
    <p:otherStyle>
      <a:defPPr>
        <a:defRPr lang="en-US"/>
      </a:defPPr>
      <a:lvl1pPr marL="0" algn="l" defTabSz="1320726" rtl="0" eaLnBrk="1" latinLnBrk="0" hangingPunct="1">
        <a:defRPr sz="2600" kern="1200">
          <a:solidFill>
            <a:schemeClr val="tx1"/>
          </a:solidFill>
          <a:latin typeface="+mn-lt"/>
          <a:ea typeface="+mn-ea"/>
          <a:cs typeface="+mn-cs"/>
        </a:defRPr>
      </a:lvl1pPr>
      <a:lvl2pPr marL="660364" algn="l" defTabSz="1320726" rtl="0" eaLnBrk="1" latinLnBrk="0" hangingPunct="1">
        <a:defRPr sz="2600" kern="1200">
          <a:solidFill>
            <a:schemeClr val="tx1"/>
          </a:solidFill>
          <a:latin typeface="+mn-lt"/>
          <a:ea typeface="+mn-ea"/>
          <a:cs typeface="+mn-cs"/>
        </a:defRPr>
      </a:lvl2pPr>
      <a:lvl3pPr marL="1320726" algn="l" defTabSz="1320726" rtl="0" eaLnBrk="1" latinLnBrk="0" hangingPunct="1">
        <a:defRPr sz="2600" kern="1200">
          <a:solidFill>
            <a:schemeClr val="tx1"/>
          </a:solidFill>
          <a:latin typeface="+mn-lt"/>
          <a:ea typeface="+mn-ea"/>
          <a:cs typeface="+mn-cs"/>
        </a:defRPr>
      </a:lvl3pPr>
      <a:lvl4pPr marL="1981090" algn="l" defTabSz="1320726" rtl="0" eaLnBrk="1" latinLnBrk="0" hangingPunct="1">
        <a:defRPr sz="2600" kern="1200">
          <a:solidFill>
            <a:schemeClr val="tx1"/>
          </a:solidFill>
          <a:latin typeface="+mn-lt"/>
          <a:ea typeface="+mn-ea"/>
          <a:cs typeface="+mn-cs"/>
        </a:defRPr>
      </a:lvl4pPr>
      <a:lvl5pPr marL="2641452" algn="l" defTabSz="1320726" rtl="0" eaLnBrk="1" latinLnBrk="0" hangingPunct="1">
        <a:defRPr sz="2600" kern="1200">
          <a:solidFill>
            <a:schemeClr val="tx1"/>
          </a:solidFill>
          <a:latin typeface="+mn-lt"/>
          <a:ea typeface="+mn-ea"/>
          <a:cs typeface="+mn-cs"/>
        </a:defRPr>
      </a:lvl5pPr>
      <a:lvl6pPr marL="3301816" algn="l" defTabSz="1320726" rtl="0" eaLnBrk="1" latinLnBrk="0" hangingPunct="1">
        <a:defRPr sz="2600" kern="1200">
          <a:solidFill>
            <a:schemeClr val="tx1"/>
          </a:solidFill>
          <a:latin typeface="+mn-lt"/>
          <a:ea typeface="+mn-ea"/>
          <a:cs typeface="+mn-cs"/>
        </a:defRPr>
      </a:lvl6pPr>
      <a:lvl7pPr marL="3962178" algn="l" defTabSz="1320726" rtl="0" eaLnBrk="1" latinLnBrk="0" hangingPunct="1">
        <a:defRPr sz="2600" kern="1200">
          <a:solidFill>
            <a:schemeClr val="tx1"/>
          </a:solidFill>
          <a:latin typeface="+mn-lt"/>
          <a:ea typeface="+mn-ea"/>
          <a:cs typeface="+mn-cs"/>
        </a:defRPr>
      </a:lvl7pPr>
      <a:lvl8pPr marL="4622542" algn="l" defTabSz="1320726" rtl="0" eaLnBrk="1" latinLnBrk="0" hangingPunct="1">
        <a:defRPr sz="2600" kern="1200">
          <a:solidFill>
            <a:schemeClr val="tx1"/>
          </a:solidFill>
          <a:latin typeface="+mn-lt"/>
          <a:ea typeface="+mn-ea"/>
          <a:cs typeface="+mn-cs"/>
        </a:defRPr>
      </a:lvl8pPr>
      <a:lvl9pPr marL="5282906" algn="l" defTabSz="1320726"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8.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3.jpeg"/><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7325" y="12817"/>
            <a:ext cx="1590675"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2" descr="email-logo">
            <a:extLst>
              <a:ext uri="{FF2B5EF4-FFF2-40B4-BE49-F238E27FC236}">
                <a16:creationId xmlns:a16="http://schemas.microsoft.com/office/drawing/2014/main" id="{993BF3EF-185C-4B6E-A439-2F96939D7CD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42" y="6985"/>
            <a:ext cx="1507539" cy="53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66675" y="1401805"/>
            <a:ext cx="6715125" cy="842799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8D8B73B0-01A6-4635-856A-41C8CE18D707}"/>
              </a:ext>
            </a:extLst>
          </p:cNvPr>
          <p:cNvSpPr txBox="1"/>
          <p:nvPr/>
        </p:nvSpPr>
        <p:spPr>
          <a:xfrm>
            <a:off x="0" y="527530"/>
            <a:ext cx="6857799" cy="646331"/>
          </a:xfrm>
          <a:prstGeom prst="rect">
            <a:avLst/>
          </a:prstGeom>
          <a:solidFill>
            <a:schemeClr val="accent1">
              <a:lumMod val="75000"/>
            </a:schemeClr>
          </a:solidFill>
        </p:spPr>
        <p:txBody>
          <a:bodyPr wrap="square" lIns="91440" tIns="45720" rIns="91440" bIns="45720" rtlCol="0" anchor="t">
            <a:spAutoFit/>
          </a:bodyPr>
          <a:lstStyle/>
          <a:p>
            <a:pPr algn="ctr"/>
            <a:r>
              <a:rPr lang="en-GB" sz="2400" b="1" i="1" dirty="0">
                <a:solidFill>
                  <a:schemeClr val="bg1"/>
                </a:solidFill>
                <a:ea typeface="Open Sans Light"/>
                <a:cs typeface="Open Sans Light"/>
              </a:rPr>
              <a:t>‘What can we do for you?’ </a:t>
            </a:r>
          </a:p>
          <a:p>
            <a:pPr algn="ctr"/>
            <a:r>
              <a:rPr lang="en-GB" sz="1200" b="1" dirty="0">
                <a:solidFill>
                  <a:schemeClr val="bg1">
                    <a:lumMod val="95000"/>
                  </a:schemeClr>
                </a:solidFill>
                <a:ea typeface="Open Sans Light"/>
                <a:cs typeface="Open Sans Light"/>
              </a:rPr>
              <a:t>A focus on </a:t>
            </a:r>
            <a:r>
              <a:rPr lang="en-GB" sz="1200" b="1">
                <a:solidFill>
                  <a:schemeClr val="bg1">
                    <a:lumMod val="95000"/>
                  </a:schemeClr>
                </a:solidFill>
                <a:ea typeface="Open Sans Light"/>
                <a:cs typeface="Open Sans Light"/>
              </a:rPr>
              <a:t>promoting Staff Well-Being</a:t>
            </a:r>
            <a:endParaRPr lang="en-GB" sz="1200" b="1" dirty="0">
              <a:solidFill>
                <a:schemeClr val="bg1">
                  <a:lumMod val="95000"/>
                </a:schemeClr>
              </a:solidFill>
              <a:ea typeface="Open Sans Light"/>
              <a:cs typeface="Open Sans Light"/>
            </a:endParaRPr>
          </a:p>
        </p:txBody>
      </p:sp>
      <p:graphicFrame>
        <p:nvGraphicFramePr>
          <p:cNvPr id="30" name="Chart 29"/>
          <p:cNvGraphicFramePr/>
          <p:nvPr>
            <p:extLst>
              <p:ext uri="{D42A27DB-BD31-4B8C-83A1-F6EECF244321}">
                <p14:modId xmlns:p14="http://schemas.microsoft.com/office/powerpoint/2010/main" val="3853686894"/>
              </p:ext>
            </p:extLst>
          </p:nvPr>
        </p:nvGraphicFramePr>
        <p:xfrm>
          <a:off x="3421858" y="1723474"/>
          <a:ext cx="1745453" cy="144268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1" name="Chart 30"/>
          <p:cNvGraphicFramePr/>
          <p:nvPr>
            <p:extLst>
              <p:ext uri="{D42A27DB-BD31-4B8C-83A1-F6EECF244321}">
                <p14:modId xmlns:p14="http://schemas.microsoft.com/office/powerpoint/2010/main" val="2836162429"/>
              </p:ext>
            </p:extLst>
          </p:nvPr>
        </p:nvGraphicFramePr>
        <p:xfrm>
          <a:off x="4972364" y="1753292"/>
          <a:ext cx="1818860" cy="1520686"/>
        </p:xfrm>
        <a:graphic>
          <a:graphicData uri="http://schemas.openxmlformats.org/drawingml/2006/chart">
            <c:chart xmlns:c="http://schemas.openxmlformats.org/drawingml/2006/chart" xmlns:r="http://schemas.openxmlformats.org/officeDocument/2006/relationships" r:id="rId6"/>
          </a:graphicData>
        </a:graphic>
      </p:graphicFrame>
      <p:sp>
        <p:nvSpPr>
          <p:cNvPr id="33" name="TextBox 32"/>
          <p:cNvSpPr txBox="1"/>
          <p:nvPr/>
        </p:nvSpPr>
        <p:spPr>
          <a:xfrm>
            <a:off x="3511313" y="1509369"/>
            <a:ext cx="2981739" cy="307777"/>
          </a:xfrm>
          <a:prstGeom prst="rect">
            <a:avLst/>
          </a:prstGeom>
          <a:noFill/>
        </p:spPr>
        <p:txBody>
          <a:bodyPr wrap="square" rtlCol="0">
            <a:spAutoFit/>
          </a:bodyPr>
          <a:lstStyle/>
          <a:p>
            <a:pPr algn="ctr"/>
            <a:r>
              <a:rPr lang="en-GB" sz="1400" b="1" u="sng" dirty="0">
                <a:solidFill>
                  <a:srgbClr val="1EB686"/>
                </a:solidFill>
              </a:rPr>
              <a:t>Data Collection: </a:t>
            </a:r>
            <a:r>
              <a:rPr lang="en-GB" sz="1400" i="1" u="sng" dirty="0">
                <a:solidFill>
                  <a:srgbClr val="1EB686"/>
                </a:solidFill>
              </a:rPr>
              <a:t>Staff Survey</a:t>
            </a:r>
          </a:p>
        </p:txBody>
      </p:sp>
      <p:sp>
        <p:nvSpPr>
          <p:cNvPr id="38" name="TextBox 37"/>
          <p:cNvSpPr txBox="1"/>
          <p:nvPr/>
        </p:nvSpPr>
        <p:spPr>
          <a:xfrm>
            <a:off x="1485900" y="3677659"/>
            <a:ext cx="1857375" cy="1892826"/>
          </a:xfrm>
          <a:prstGeom prst="rect">
            <a:avLst/>
          </a:prstGeom>
          <a:noFill/>
        </p:spPr>
        <p:txBody>
          <a:bodyPr wrap="square" rtlCol="0">
            <a:spAutoFit/>
          </a:bodyPr>
          <a:lstStyle/>
          <a:p>
            <a:pPr marL="171450" indent="-171450">
              <a:buFont typeface="Arial" panose="020B0604020202020204" pitchFamily="34" charset="0"/>
              <a:buChar char="•"/>
            </a:pPr>
            <a:r>
              <a:rPr lang="en-GB" sz="900" dirty="0"/>
              <a:t>The Improvement methodology used  was the</a:t>
            </a:r>
            <a:r>
              <a:rPr lang="en-GB" sz="900" b="1" dirty="0"/>
              <a:t> </a:t>
            </a:r>
            <a:r>
              <a:rPr lang="en-GB" sz="900" b="1" dirty="0">
                <a:solidFill>
                  <a:srgbClr val="00B0F0"/>
                </a:solidFill>
              </a:rPr>
              <a:t>IHI’s model for improvement</a:t>
            </a:r>
            <a:r>
              <a:rPr lang="en-GB" sz="900" dirty="0"/>
              <a:t>. The model incorporates iterative tests of change using PDSA cycles. In addition, it incorporates </a:t>
            </a:r>
            <a:r>
              <a:rPr lang="en-GB" sz="900" b="1" i="1" dirty="0">
                <a:solidFill>
                  <a:srgbClr val="00B0F0"/>
                </a:solidFill>
              </a:rPr>
              <a:t>What matters to you? </a:t>
            </a:r>
            <a:r>
              <a:rPr lang="en-GB" sz="900" dirty="0"/>
              <a:t>conversations to gather data.</a:t>
            </a:r>
          </a:p>
          <a:p>
            <a:pPr marL="171450" indent="-171450">
              <a:buFont typeface="Arial" panose="020B0604020202020204" pitchFamily="34" charset="0"/>
              <a:buChar char="•"/>
            </a:pPr>
            <a:r>
              <a:rPr lang="en-GB" sz="900" dirty="0"/>
              <a:t>The study will be incorporation </a:t>
            </a:r>
            <a:r>
              <a:rPr lang="en-GB" sz="900" b="1" dirty="0">
                <a:solidFill>
                  <a:srgbClr val="00B0F0"/>
                </a:solidFill>
              </a:rPr>
              <a:t>co-production and co-design </a:t>
            </a:r>
            <a:r>
              <a:rPr lang="en-GB" sz="900" dirty="0"/>
              <a:t>with a patient volunteer.</a:t>
            </a:r>
          </a:p>
        </p:txBody>
      </p:sp>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5274" y="3737372"/>
            <a:ext cx="1200150" cy="1632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4324" y="1781175"/>
            <a:ext cx="981075" cy="98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143000" y="2038350"/>
            <a:ext cx="2200275" cy="369332"/>
          </a:xfrm>
          <a:prstGeom prst="rect">
            <a:avLst/>
          </a:prstGeom>
          <a:noFill/>
        </p:spPr>
        <p:txBody>
          <a:bodyPr wrap="square" rtlCol="0">
            <a:spAutoFit/>
          </a:bodyPr>
          <a:lstStyle/>
          <a:p>
            <a:endParaRPr lang="en-GB" dirty="0"/>
          </a:p>
        </p:txBody>
      </p:sp>
      <p:sp>
        <p:nvSpPr>
          <p:cNvPr id="6" name="TextBox 5"/>
          <p:cNvSpPr txBox="1"/>
          <p:nvPr/>
        </p:nvSpPr>
        <p:spPr>
          <a:xfrm>
            <a:off x="1350169" y="1745023"/>
            <a:ext cx="1993106" cy="1200329"/>
          </a:xfrm>
          <a:prstGeom prst="rect">
            <a:avLst/>
          </a:prstGeom>
          <a:noFill/>
        </p:spPr>
        <p:txBody>
          <a:bodyPr wrap="square" rtlCol="0">
            <a:spAutoFit/>
          </a:bodyPr>
          <a:lstStyle/>
          <a:p>
            <a:pPr>
              <a:spcBef>
                <a:spcPts val="136"/>
              </a:spcBef>
              <a:spcAft>
                <a:spcPts val="136"/>
              </a:spcAft>
            </a:pPr>
            <a:r>
              <a:rPr lang="en-US" sz="900" dirty="0"/>
              <a:t>Research has shown that there is a direct link between staff well-being, staff morale and the quality of patient care our patient's receive. Half of the doctors and a third of the nurses are known to seek another job within a year according to studies.</a:t>
            </a:r>
            <a:r>
              <a:rPr lang="en-US" sz="900" baseline="30000" dirty="0"/>
              <a:t>1</a:t>
            </a:r>
          </a:p>
        </p:txBody>
      </p:sp>
      <p:sp>
        <p:nvSpPr>
          <p:cNvPr id="8" name="Rectangle 7"/>
          <p:cNvSpPr/>
          <p:nvPr/>
        </p:nvSpPr>
        <p:spPr>
          <a:xfrm>
            <a:off x="140993" y="1733550"/>
            <a:ext cx="3269786" cy="1762125"/>
          </a:xfrm>
          <a:prstGeom prst="rect">
            <a:avLst/>
          </a:prstGeom>
          <a:noFill/>
          <a:ln>
            <a:solidFill>
              <a:srgbClr val="1EB6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p:cNvSpPr txBox="1"/>
          <p:nvPr/>
        </p:nvSpPr>
        <p:spPr>
          <a:xfrm>
            <a:off x="162423" y="2841580"/>
            <a:ext cx="3240381" cy="646331"/>
          </a:xfrm>
          <a:prstGeom prst="rect">
            <a:avLst/>
          </a:prstGeom>
          <a:noFill/>
          <a:ln>
            <a:noFill/>
          </a:ln>
        </p:spPr>
        <p:txBody>
          <a:bodyPr wrap="square" rtlCol="0">
            <a:spAutoFit/>
          </a:bodyPr>
          <a:lstStyle/>
          <a:p>
            <a:pPr>
              <a:spcBef>
                <a:spcPts val="136"/>
              </a:spcBef>
              <a:spcAft>
                <a:spcPts val="136"/>
              </a:spcAft>
            </a:pPr>
            <a:r>
              <a:rPr lang="en-US" sz="900" dirty="0"/>
              <a:t>This QI Project embarked on finding out what was most important to our members of staff and how we could make their working experience better, thereby ensuring they are able to give their best when it comes to patient care.</a:t>
            </a:r>
          </a:p>
        </p:txBody>
      </p:sp>
      <p:sp>
        <p:nvSpPr>
          <p:cNvPr id="35" name="Rectangle 34"/>
          <p:cNvSpPr/>
          <p:nvPr/>
        </p:nvSpPr>
        <p:spPr>
          <a:xfrm>
            <a:off x="140993" y="3663672"/>
            <a:ext cx="3269786" cy="1866212"/>
          </a:xfrm>
          <a:prstGeom prst="rect">
            <a:avLst/>
          </a:prstGeom>
          <a:noFill/>
          <a:ln>
            <a:solidFill>
              <a:srgbClr val="1EB6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TextBox 18"/>
          <p:cNvSpPr txBox="1"/>
          <p:nvPr/>
        </p:nvSpPr>
        <p:spPr>
          <a:xfrm>
            <a:off x="66675" y="9571522"/>
            <a:ext cx="6715125" cy="261610"/>
          </a:xfrm>
          <a:prstGeom prst="rect">
            <a:avLst/>
          </a:prstGeom>
          <a:solidFill>
            <a:schemeClr val="accent1"/>
          </a:solidFill>
          <a:ln w="19050">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050" b="1" i="1" dirty="0">
                <a:solidFill>
                  <a:schemeClr val="bg1"/>
                </a:solidFill>
              </a:rPr>
              <a:t>‘Continuous Improvement is better than delayed perfection.’ </a:t>
            </a:r>
            <a:r>
              <a:rPr lang="en-GB" sz="1050" i="1" dirty="0">
                <a:solidFill>
                  <a:schemeClr val="bg1"/>
                </a:solidFill>
              </a:rPr>
              <a:t>- Mark Twain</a:t>
            </a:r>
          </a:p>
        </p:txBody>
      </p:sp>
      <p:sp>
        <p:nvSpPr>
          <p:cNvPr id="41" name="Rectangle 40"/>
          <p:cNvSpPr/>
          <p:nvPr/>
        </p:nvSpPr>
        <p:spPr>
          <a:xfrm>
            <a:off x="140992" y="5662291"/>
            <a:ext cx="3269787" cy="242116"/>
          </a:xfrm>
          <a:prstGeom prst="rect">
            <a:avLst/>
          </a:prstGeom>
          <a:solidFill>
            <a:srgbClr val="F376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The approach</a:t>
            </a:r>
          </a:p>
        </p:txBody>
      </p:sp>
      <p:sp>
        <p:nvSpPr>
          <p:cNvPr id="9" name="TextBox 8"/>
          <p:cNvSpPr txBox="1"/>
          <p:nvPr/>
        </p:nvSpPr>
        <p:spPr>
          <a:xfrm>
            <a:off x="140992" y="6149248"/>
            <a:ext cx="3269788" cy="507831"/>
          </a:xfrm>
          <a:prstGeom prst="rect">
            <a:avLst/>
          </a:prstGeom>
          <a:solidFill>
            <a:schemeClr val="bg2">
              <a:lumMod val="95000"/>
            </a:schemeClr>
          </a:solidFill>
          <a:ln>
            <a:solidFill>
              <a:srgbClr val="1EB686"/>
            </a:solidFill>
          </a:ln>
        </p:spPr>
        <p:txBody>
          <a:bodyPr wrap="square" rtlCol="0">
            <a:spAutoFit/>
          </a:bodyPr>
          <a:lstStyle/>
          <a:p>
            <a:pPr marL="171450" indent="-171450">
              <a:buFont typeface="Arial" panose="020B0604020202020204" pitchFamily="34" charset="0"/>
              <a:buChar char="•"/>
            </a:pPr>
            <a:r>
              <a:rPr lang="en-US" sz="900" dirty="0"/>
              <a:t>To find out what is most important to our staff, act on what we found out and in turn improve staff engagement and patient care.</a:t>
            </a:r>
          </a:p>
        </p:txBody>
      </p:sp>
      <p:sp>
        <p:nvSpPr>
          <p:cNvPr id="42" name="Rectangle 41"/>
          <p:cNvSpPr/>
          <p:nvPr/>
        </p:nvSpPr>
        <p:spPr>
          <a:xfrm>
            <a:off x="154451" y="5904407"/>
            <a:ext cx="3256328" cy="244841"/>
          </a:xfrm>
          <a:prstGeom prst="rect">
            <a:avLst/>
          </a:prstGeom>
          <a:solidFill>
            <a:srgbClr val="1EB6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What we were trying to accomplish</a:t>
            </a:r>
          </a:p>
        </p:txBody>
      </p:sp>
      <p:sp>
        <p:nvSpPr>
          <p:cNvPr id="44" name="TextBox 43"/>
          <p:cNvSpPr txBox="1"/>
          <p:nvPr/>
        </p:nvSpPr>
        <p:spPr>
          <a:xfrm>
            <a:off x="140992" y="6979306"/>
            <a:ext cx="3267076" cy="1338828"/>
          </a:xfrm>
          <a:prstGeom prst="rect">
            <a:avLst/>
          </a:prstGeom>
          <a:solidFill>
            <a:schemeClr val="bg2">
              <a:lumMod val="95000"/>
            </a:schemeClr>
          </a:solidFill>
          <a:ln>
            <a:solidFill>
              <a:srgbClr val="1EB686"/>
            </a:solidFill>
          </a:ln>
        </p:spPr>
        <p:txBody>
          <a:bodyPr wrap="square" rtlCol="0">
            <a:spAutoFit/>
          </a:bodyPr>
          <a:lstStyle/>
          <a:p>
            <a:pPr marL="171450" indent="-171450" defTabSz="3027487">
              <a:buFont typeface="Arial" panose="020B0604020202020204" pitchFamily="34" charset="0"/>
              <a:buChar char="•"/>
              <a:defRPr/>
            </a:pPr>
            <a:r>
              <a:rPr lang="en-US" sz="900" dirty="0"/>
              <a:t>Created an online Staff Survey that was completely anonymous</a:t>
            </a:r>
          </a:p>
          <a:p>
            <a:pPr marL="171450" indent="-171450" defTabSz="3027487">
              <a:buFont typeface="Arial" panose="020B0604020202020204" pitchFamily="34" charset="0"/>
              <a:buChar char="•"/>
              <a:defRPr/>
            </a:pPr>
            <a:r>
              <a:rPr lang="en-US" sz="900" dirty="0"/>
              <a:t>Our patient co-production/co-design volunteer, Andrew Watkins volunteer interviewed members of staff about well being and what was most important to them</a:t>
            </a:r>
          </a:p>
          <a:p>
            <a:pPr marL="171450" indent="-171450" defTabSz="3027487">
              <a:buFont typeface="Arial" panose="020B0604020202020204" pitchFamily="34" charset="0"/>
              <a:buChar char="•"/>
              <a:defRPr/>
            </a:pPr>
            <a:r>
              <a:rPr lang="en-US" sz="900" dirty="0"/>
              <a:t>To measure staff engagement and it’s effects on patient care, inpatient surveys will be conducted to identify and to compare if there was an improvement in their care after implementing the changes</a:t>
            </a:r>
          </a:p>
        </p:txBody>
      </p:sp>
      <p:sp>
        <p:nvSpPr>
          <p:cNvPr id="43" name="Rectangle 42"/>
          <p:cNvSpPr/>
          <p:nvPr/>
        </p:nvSpPr>
        <p:spPr>
          <a:xfrm>
            <a:off x="159112" y="6622684"/>
            <a:ext cx="3251667" cy="398419"/>
          </a:xfrm>
          <a:prstGeom prst="rect">
            <a:avLst/>
          </a:prstGeom>
          <a:solidFill>
            <a:srgbClr val="1EB6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What we measured to understand if our change was an improvement</a:t>
            </a:r>
          </a:p>
        </p:txBody>
      </p:sp>
      <p:sp>
        <p:nvSpPr>
          <p:cNvPr id="45" name="Rectangle 44"/>
          <p:cNvSpPr/>
          <p:nvPr/>
        </p:nvSpPr>
        <p:spPr>
          <a:xfrm>
            <a:off x="140992" y="8274723"/>
            <a:ext cx="3267076" cy="244841"/>
          </a:xfrm>
          <a:prstGeom prst="rect">
            <a:avLst/>
          </a:prstGeom>
          <a:solidFill>
            <a:srgbClr val="1EB6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What changes we made / are making</a:t>
            </a:r>
          </a:p>
        </p:txBody>
      </p:sp>
      <p:sp>
        <p:nvSpPr>
          <p:cNvPr id="47" name="TextBox 46"/>
          <p:cNvSpPr txBox="1"/>
          <p:nvPr/>
        </p:nvSpPr>
        <p:spPr>
          <a:xfrm>
            <a:off x="3485448" y="3421105"/>
            <a:ext cx="3267075" cy="2344231"/>
          </a:xfrm>
          <a:prstGeom prst="rect">
            <a:avLst/>
          </a:prstGeom>
          <a:noFill/>
          <a:ln>
            <a:solidFill>
              <a:srgbClr val="1EB686"/>
            </a:solidFill>
          </a:ln>
        </p:spPr>
        <p:txBody>
          <a:bodyPr wrap="square" rtlCol="0">
            <a:spAutoFit/>
          </a:bodyPr>
          <a:lstStyle/>
          <a:p>
            <a:pPr>
              <a:spcBef>
                <a:spcPts val="136"/>
              </a:spcBef>
              <a:spcAft>
                <a:spcPts val="136"/>
              </a:spcAft>
            </a:pPr>
            <a:r>
              <a:rPr lang="en-US" sz="1000" b="1" dirty="0">
                <a:solidFill>
                  <a:srgbClr val="1EB686"/>
                </a:solidFill>
              </a:rPr>
              <a:t>Current</a:t>
            </a:r>
          </a:p>
          <a:p>
            <a:pPr marL="171450" indent="-171450">
              <a:spcBef>
                <a:spcPts val="136"/>
              </a:spcBef>
              <a:spcAft>
                <a:spcPts val="136"/>
              </a:spcAft>
              <a:buFont typeface="Arial" panose="020B0604020202020204" pitchFamily="34" charset="0"/>
              <a:buChar char="•"/>
            </a:pPr>
            <a:r>
              <a:rPr lang="en-US" sz="900" dirty="0"/>
              <a:t>Openness and honesty among members of the team</a:t>
            </a:r>
            <a:endParaRPr lang="en-GB" sz="900" dirty="0"/>
          </a:p>
          <a:p>
            <a:pPr marL="171450" indent="-171450">
              <a:spcBef>
                <a:spcPts val="136"/>
              </a:spcBef>
              <a:spcAft>
                <a:spcPts val="136"/>
              </a:spcAft>
              <a:buFont typeface="Arial" panose="020B0604020202020204" pitchFamily="34" charset="0"/>
              <a:buChar char="•"/>
            </a:pPr>
            <a:r>
              <a:rPr lang="en-US" sz="900" dirty="0"/>
              <a:t>Freedom to speak up</a:t>
            </a:r>
          </a:p>
          <a:p>
            <a:pPr marL="171450" indent="-171450">
              <a:spcBef>
                <a:spcPts val="136"/>
              </a:spcBef>
              <a:spcAft>
                <a:spcPts val="136"/>
              </a:spcAft>
              <a:buFont typeface="Arial" panose="020B0604020202020204" pitchFamily="34" charset="0"/>
              <a:buChar char="•"/>
            </a:pPr>
            <a:r>
              <a:rPr lang="en-US" sz="900" dirty="0"/>
              <a:t>Increased collaboration and teamwork</a:t>
            </a:r>
          </a:p>
          <a:p>
            <a:pPr marL="171450" indent="-171450">
              <a:spcBef>
                <a:spcPts val="136"/>
              </a:spcBef>
              <a:spcAft>
                <a:spcPts val="136"/>
              </a:spcAft>
              <a:buFont typeface="Arial" panose="020B0604020202020204" pitchFamily="34" charset="0"/>
              <a:buChar char="•"/>
            </a:pPr>
            <a:r>
              <a:rPr lang="en-US" sz="900" dirty="0"/>
              <a:t>Increased physical and psychological safety</a:t>
            </a:r>
          </a:p>
          <a:p>
            <a:pPr marL="171450" indent="-171450">
              <a:spcBef>
                <a:spcPts val="136"/>
              </a:spcBef>
              <a:spcAft>
                <a:spcPts val="136"/>
              </a:spcAft>
              <a:buFont typeface="Arial" panose="020B0604020202020204" pitchFamily="34" charset="0"/>
              <a:buChar char="•"/>
            </a:pPr>
            <a:r>
              <a:rPr lang="en-US" sz="900" dirty="0"/>
              <a:t>Participative management – ward team leaders are taking more responsibility and accountability  in terms of management role and service improvement</a:t>
            </a:r>
          </a:p>
          <a:p>
            <a:pPr>
              <a:spcBef>
                <a:spcPts val="136"/>
              </a:spcBef>
              <a:spcAft>
                <a:spcPts val="136"/>
              </a:spcAft>
            </a:pPr>
            <a:r>
              <a:rPr lang="en-US" sz="1000" b="1" dirty="0">
                <a:solidFill>
                  <a:srgbClr val="1EB686"/>
                </a:solidFill>
              </a:rPr>
              <a:t>Projected</a:t>
            </a:r>
          </a:p>
          <a:p>
            <a:pPr marL="129451" indent="-129451">
              <a:spcBef>
                <a:spcPts val="136"/>
              </a:spcBef>
              <a:spcAft>
                <a:spcPts val="136"/>
              </a:spcAft>
              <a:buFont typeface="Arial" charset="0"/>
              <a:buChar char="•"/>
            </a:pPr>
            <a:r>
              <a:rPr lang="en-US" sz="900" dirty="0"/>
              <a:t>Improved staff well-being</a:t>
            </a:r>
          </a:p>
          <a:p>
            <a:pPr marL="129451" indent="-129451">
              <a:spcBef>
                <a:spcPts val="136"/>
              </a:spcBef>
              <a:spcAft>
                <a:spcPts val="136"/>
              </a:spcAft>
              <a:buFont typeface="Arial" charset="0"/>
              <a:buChar char="•"/>
            </a:pPr>
            <a:r>
              <a:rPr lang="en-US" sz="900" dirty="0"/>
              <a:t>Satisfied staff resulting in better staff retention</a:t>
            </a:r>
          </a:p>
          <a:p>
            <a:pPr marL="129451" indent="-129451">
              <a:spcBef>
                <a:spcPts val="136"/>
              </a:spcBef>
              <a:spcAft>
                <a:spcPts val="136"/>
              </a:spcAft>
              <a:buFont typeface="Arial" charset="0"/>
              <a:buChar char="•"/>
            </a:pPr>
            <a:r>
              <a:rPr lang="en-US" sz="900" dirty="0"/>
              <a:t>Improved patient care and patient experience</a:t>
            </a:r>
          </a:p>
          <a:p>
            <a:pPr marL="129451" indent="-129451" defTabSz="1320726">
              <a:spcBef>
                <a:spcPts val="136"/>
              </a:spcBef>
              <a:spcAft>
                <a:spcPts val="136"/>
              </a:spcAft>
              <a:buFont typeface="Arial" charset="0"/>
              <a:buChar char="•"/>
              <a:defRPr/>
            </a:pPr>
            <a:r>
              <a:rPr lang="en-US" sz="900" dirty="0"/>
              <a:t>Increased productivity</a:t>
            </a:r>
          </a:p>
          <a:p>
            <a:pPr marL="129451" indent="-129451" defTabSz="1320726">
              <a:spcBef>
                <a:spcPts val="136"/>
              </a:spcBef>
              <a:spcAft>
                <a:spcPts val="136"/>
              </a:spcAft>
              <a:buFont typeface="Arial" charset="0"/>
              <a:buChar char="•"/>
              <a:defRPr/>
            </a:pPr>
            <a:r>
              <a:rPr lang="en-US" sz="900" dirty="0"/>
              <a:t>Increased staff morale</a:t>
            </a:r>
          </a:p>
        </p:txBody>
      </p:sp>
      <p:sp>
        <p:nvSpPr>
          <p:cNvPr id="46" name="TextBox 45"/>
          <p:cNvSpPr txBox="1"/>
          <p:nvPr/>
        </p:nvSpPr>
        <p:spPr>
          <a:xfrm>
            <a:off x="874687" y="8562975"/>
            <a:ext cx="2533380" cy="784830"/>
          </a:xfrm>
          <a:prstGeom prst="rect">
            <a:avLst/>
          </a:prstGeom>
          <a:noFill/>
          <a:ln>
            <a:noFill/>
          </a:ln>
        </p:spPr>
        <p:txBody>
          <a:bodyPr wrap="square" rtlCol="0">
            <a:spAutoFit/>
          </a:bodyPr>
          <a:lstStyle/>
          <a:p>
            <a:pPr marL="171450" indent="-171450">
              <a:buFont typeface="Arial" panose="020B0604020202020204" pitchFamily="34" charset="0"/>
              <a:buChar char="•"/>
            </a:pPr>
            <a:r>
              <a:rPr lang="en-US" sz="900" dirty="0"/>
              <a:t>Seeking funding to support the requests shared by staff </a:t>
            </a:r>
            <a:r>
              <a:rPr lang="en-US" sz="900" b="1" i="1" dirty="0" err="1"/>
              <a:t>e.g</a:t>
            </a:r>
            <a:r>
              <a:rPr lang="en-US" sz="900" dirty="0"/>
              <a:t> For free staff snacks and drinks in the staff room</a:t>
            </a:r>
          </a:p>
          <a:p>
            <a:pPr marL="171450" indent="-171450">
              <a:buFont typeface="Arial" panose="020B0604020202020204" pitchFamily="34" charset="0"/>
              <a:buChar char="•"/>
            </a:pPr>
            <a:r>
              <a:rPr lang="en-US" sz="900" dirty="0"/>
              <a:t>Offering increased recognition to staff for accomplishments and achievements</a:t>
            </a:r>
          </a:p>
        </p:txBody>
      </p:sp>
      <p:sp>
        <p:nvSpPr>
          <p:cNvPr id="50" name="Rectangle 49"/>
          <p:cNvSpPr/>
          <p:nvPr/>
        </p:nvSpPr>
        <p:spPr>
          <a:xfrm>
            <a:off x="3482738" y="1525631"/>
            <a:ext cx="3269786" cy="1639115"/>
          </a:xfrm>
          <a:prstGeom prst="rect">
            <a:avLst/>
          </a:prstGeom>
          <a:noFill/>
          <a:ln>
            <a:solidFill>
              <a:srgbClr val="1EB6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TextBox 50"/>
          <p:cNvSpPr txBox="1"/>
          <p:nvPr/>
        </p:nvSpPr>
        <p:spPr>
          <a:xfrm>
            <a:off x="3485448" y="5892843"/>
            <a:ext cx="3267075" cy="1718419"/>
          </a:xfrm>
          <a:prstGeom prst="rect">
            <a:avLst/>
          </a:prstGeom>
          <a:noFill/>
          <a:ln>
            <a:solidFill>
              <a:srgbClr val="1EB686"/>
            </a:solidFill>
          </a:ln>
        </p:spPr>
        <p:txBody>
          <a:bodyPr wrap="square" rtlCol="0">
            <a:spAutoFit/>
          </a:bodyPr>
          <a:lstStyle/>
          <a:p>
            <a:pPr>
              <a:spcBef>
                <a:spcPts val="136"/>
              </a:spcBef>
              <a:spcAft>
                <a:spcPts val="136"/>
              </a:spcAft>
            </a:pPr>
            <a:r>
              <a:rPr lang="en-US" sz="900" b="1" dirty="0">
                <a:solidFill>
                  <a:srgbClr val="1EB686"/>
                </a:solidFill>
              </a:rPr>
              <a:t>Current</a:t>
            </a:r>
          </a:p>
          <a:p>
            <a:pPr marL="129451" indent="-129451">
              <a:spcBef>
                <a:spcPts val="136"/>
              </a:spcBef>
              <a:spcAft>
                <a:spcPts val="136"/>
              </a:spcAft>
              <a:buFont typeface="Arial" charset="0"/>
              <a:buChar char="•"/>
            </a:pPr>
            <a:r>
              <a:rPr lang="en-US" sz="900" dirty="0"/>
              <a:t>Increased confidence in regards to identifying areas for improvement, driving a QI project and leading a team.</a:t>
            </a:r>
          </a:p>
          <a:p>
            <a:pPr marL="129451" indent="-129451">
              <a:spcBef>
                <a:spcPts val="136"/>
              </a:spcBef>
              <a:spcAft>
                <a:spcPts val="136"/>
              </a:spcAft>
              <a:buFont typeface="Arial" charset="0"/>
              <a:buChar char="•"/>
            </a:pPr>
            <a:r>
              <a:rPr lang="en-US" sz="900" dirty="0"/>
              <a:t>Ability to use different energies and physical presence in order to obtain specific results.</a:t>
            </a:r>
          </a:p>
          <a:p>
            <a:pPr marL="129451" indent="-129451">
              <a:spcBef>
                <a:spcPts val="136"/>
              </a:spcBef>
              <a:spcAft>
                <a:spcPts val="136"/>
              </a:spcAft>
              <a:buFont typeface="Arial" charset="0"/>
              <a:buChar char="•"/>
            </a:pPr>
            <a:r>
              <a:rPr lang="en-US" sz="900" dirty="0"/>
              <a:t>Actively making use of communication and listening skills in order to reach out to staff at all levels and encourage their engagement .</a:t>
            </a:r>
          </a:p>
          <a:p>
            <a:pPr marL="129451" indent="-129451">
              <a:spcBef>
                <a:spcPts val="136"/>
              </a:spcBef>
              <a:spcAft>
                <a:spcPts val="136"/>
              </a:spcAft>
              <a:buFont typeface="Arial" charset="0"/>
              <a:buChar char="•"/>
            </a:pPr>
            <a:r>
              <a:rPr lang="en-US" sz="900" dirty="0"/>
              <a:t>Developing patience and endurance as any project takes time and effort, and it is a mammoth task to get people on board and moving with the vision.</a:t>
            </a:r>
          </a:p>
        </p:txBody>
      </p:sp>
      <p:sp>
        <p:nvSpPr>
          <p:cNvPr id="25" name="Rectangle 24"/>
          <p:cNvSpPr/>
          <p:nvPr/>
        </p:nvSpPr>
        <p:spPr>
          <a:xfrm>
            <a:off x="3485448" y="3174271"/>
            <a:ext cx="3267076" cy="256359"/>
          </a:xfrm>
          <a:prstGeom prst="rect">
            <a:avLst/>
          </a:prstGeom>
          <a:solidFill>
            <a:srgbClr val="F376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The impact</a:t>
            </a:r>
          </a:p>
        </p:txBody>
      </p:sp>
      <p:sp>
        <p:nvSpPr>
          <p:cNvPr id="48" name="Rectangle 47"/>
          <p:cNvSpPr/>
          <p:nvPr/>
        </p:nvSpPr>
        <p:spPr>
          <a:xfrm>
            <a:off x="3485448" y="5717446"/>
            <a:ext cx="3267076" cy="225061"/>
          </a:xfrm>
          <a:prstGeom prst="rect">
            <a:avLst/>
          </a:prstGeom>
          <a:solidFill>
            <a:srgbClr val="F376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Leadership learning</a:t>
            </a:r>
          </a:p>
        </p:txBody>
      </p:sp>
      <p:sp>
        <p:nvSpPr>
          <p:cNvPr id="52" name="TextBox 51"/>
          <p:cNvSpPr txBox="1"/>
          <p:nvPr/>
        </p:nvSpPr>
        <p:spPr>
          <a:xfrm>
            <a:off x="3494973" y="7807368"/>
            <a:ext cx="3267075" cy="1718419"/>
          </a:xfrm>
          <a:prstGeom prst="rect">
            <a:avLst/>
          </a:prstGeom>
          <a:noFill/>
          <a:ln>
            <a:solidFill>
              <a:srgbClr val="1EB686"/>
            </a:solidFill>
          </a:ln>
        </p:spPr>
        <p:txBody>
          <a:bodyPr wrap="square" rtlCol="0">
            <a:spAutoFit/>
          </a:bodyPr>
          <a:lstStyle/>
          <a:p>
            <a:pPr marL="171450" indent="-171450">
              <a:spcBef>
                <a:spcPts val="136"/>
              </a:spcBef>
              <a:spcAft>
                <a:spcPts val="136"/>
              </a:spcAft>
              <a:buFont typeface="Arial" panose="020B0604020202020204" pitchFamily="34" charset="0"/>
              <a:buChar char="•"/>
            </a:pPr>
            <a:r>
              <a:rPr lang="en-US" sz="900" dirty="0">
                <a:solidFill>
                  <a:schemeClr val="tx2"/>
                </a:solidFill>
              </a:rPr>
              <a:t>To continue to openly discuss with staff in regards to their well-being at work</a:t>
            </a:r>
          </a:p>
          <a:p>
            <a:pPr marL="171450" indent="-171450">
              <a:spcBef>
                <a:spcPts val="136"/>
              </a:spcBef>
              <a:spcAft>
                <a:spcPts val="136"/>
              </a:spcAft>
              <a:buFont typeface="Arial" panose="020B0604020202020204" pitchFamily="34" charset="0"/>
              <a:buChar char="•"/>
            </a:pPr>
            <a:r>
              <a:rPr lang="en-US" sz="900" dirty="0">
                <a:solidFill>
                  <a:schemeClr val="tx2"/>
                </a:solidFill>
              </a:rPr>
              <a:t>Encourage freedom to speak up</a:t>
            </a:r>
          </a:p>
          <a:p>
            <a:pPr marL="171450" indent="-171450">
              <a:spcBef>
                <a:spcPts val="136"/>
              </a:spcBef>
              <a:spcAft>
                <a:spcPts val="136"/>
              </a:spcAft>
              <a:buFont typeface="Arial" panose="020B0604020202020204" pitchFamily="34" charset="0"/>
              <a:buChar char="•"/>
            </a:pPr>
            <a:r>
              <a:rPr lang="en-US" sz="900" dirty="0">
                <a:solidFill>
                  <a:schemeClr val="tx2"/>
                </a:solidFill>
              </a:rPr>
              <a:t>Identify freedom to speak up champions for staff well being and general staff concerns</a:t>
            </a:r>
          </a:p>
          <a:p>
            <a:pPr marL="171450" indent="-171450" defTabSz="1320726">
              <a:spcBef>
                <a:spcPts val="136"/>
              </a:spcBef>
              <a:spcAft>
                <a:spcPts val="136"/>
              </a:spcAft>
              <a:buFont typeface="Arial" panose="020B0604020202020204" pitchFamily="34" charset="0"/>
              <a:buChar char="•"/>
              <a:defRPr/>
            </a:pPr>
            <a:r>
              <a:rPr lang="en-US" sz="900" dirty="0">
                <a:solidFill>
                  <a:schemeClr val="tx2"/>
                </a:solidFill>
              </a:rPr>
              <a:t>The surveys are still ongoing and we intend on discussing with the team how we can measure their improved well-being after the implementation of the change ideas </a:t>
            </a:r>
          </a:p>
          <a:p>
            <a:pPr marL="171450" indent="-171450" defTabSz="1320726">
              <a:spcBef>
                <a:spcPts val="136"/>
              </a:spcBef>
              <a:spcAft>
                <a:spcPts val="136"/>
              </a:spcAft>
              <a:buFont typeface="Arial" panose="020B0604020202020204" pitchFamily="34" charset="0"/>
              <a:buChar char="•"/>
              <a:defRPr/>
            </a:pPr>
            <a:r>
              <a:rPr lang="en-US" sz="900" dirty="0">
                <a:solidFill>
                  <a:schemeClr val="tx2"/>
                </a:solidFill>
              </a:rPr>
              <a:t>To meet with team to discuss plans for tests of change and umbrella </a:t>
            </a:r>
            <a:r>
              <a:rPr lang="en-US" sz="900" i="1" dirty="0">
                <a:solidFill>
                  <a:schemeClr val="tx2"/>
                </a:solidFill>
              </a:rPr>
              <a:t>joy in work</a:t>
            </a:r>
            <a:r>
              <a:rPr lang="en-US" sz="900" dirty="0">
                <a:solidFill>
                  <a:schemeClr val="tx2"/>
                </a:solidFill>
              </a:rPr>
              <a:t> projects</a:t>
            </a:r>
          </a:p>
        </p:txBody>
      </p:sp>
      <p:sp>
        <p:nvSpPr>
          <p:cNvPr id="53" name="Rectangle 52"/>
          <p:cNvSpPr/>
          <p:nvPr/>
        </p:nvSpPr>
        <p:spPr>
          <a:xfrm>
            <a:off x="3494973" y="7574820"/>
            <a:ext cx="3267076" cy="242073"/>
          </a:xfrm>
          <a:prstGeom prst="rect">
            <a:avLst/>
          </a:prstGeom>
          <a:solidFill>
            <a:srgbClr val="F376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Next steps</a:t>
            </a:r>
          </a:p>
        </p:txBody>
      </p:sp>
      <p:sp>
        <p:nvSpPr>
          <p:cNvPr id="2" name="TextBox 1"/>
          <p:cNvSpPr txBox="1"/>
          <p:nvPr/>
        </p:nvSpPr>
        <p:spPr>
          <a:xfrm>
            <a:off x="0" y="1175349"/>
            <a:ext cx="3676650" cy="338554"/>
          </a:xfrm>
          <a:prstGeom prst="rect">
            <a:avLst/>
          </a:prstGeom>
          <a:solidFill>
            <a:schemeClr val="bg1">
              <a:lumMod val="85000"/>
            </a:schemeClr>
          </a:solidFill>
        </p:spPr>
        <p:txBody>
          <a:bodyPr wrap="square" rtlCol="0">
            <a:spAutoFit/>
          </a:bodyPr>
          <a:lstStyle/>
          <a:p>
            <a:r>
              <a:rPr lang="en-US" sz="1600" b="1" dirty="0"/>
              <a:t>Prepared by</a:t>
            </a:r>
            <a:r>
              <a:rPr lang="en-US" sz="1600" dirty="0"/>
              <a:t>:</a:t>
            </a:r>
            <a:r>
              <a:rPr lang="en-US" sz="1600" i="1" dirty="0"/>
              <a:t> </a:t>
            </a:r>
            <a:r>
              <a:rPr lang="en-US" sz="1600" b="1" i="1" dirty="0">
                <a:solidFill>
                  <a:schemeClr val="accent1"/>
                </a:solidFill>
              </a:rPr>
              <a:t>Dionne </a:t>
            </a:r>
            <a:r>
              <a:rPr lang="en-US" sz="1600" b="1" i="1" dirty="0" err="1">
                <a:solidFill>
                  <a:schemeClr val="accent1"/>
                </a:solidFill>
              </a:rPr>
              <a:t>Shumba</a:t>
            </a:r>
            <a:endParaRPr lang="en-US" sz="1600" b="1" i="1" dirty="0">
              <a:solidFill>
                <a:schemeClr val="accent1"/>
              </a:solidFill>
            </a:endParaRPr>
          </a:p>
        </p:txBody>
      </p:sp>
      <p:sp>
        <p:nvSpPr>
          <p:cNvPr id="21" name="TextBox 20"/>
          <p:cNvSpPr txBox="1"/>
          <p:nvPr/>
        </p:nvSpPr>
        <p:spPr>
          <a:xfrm>
            <a:off x="3476624" y="1175349"/>
            <a:ext cx="3381375" cy="338554"/>
          </a:xfrm>
          <a:prstGeom prst="rect">
            <a:avLst/>
          </a:prstGeom>
          <a:solidFill>
            <a:schemeClr val="tx2">
              <a:lumMod val="10000"/>
              <a:lumOff val="90000"/>
            </a:schemeClr>
          </a:solidFill>
        </p:spPr>
        <p:txBody>
          <a:bodyPr wrap="square" rtlCol="0">
            <a:spAutoFit/>
          </a:bodyPr>
          <a:lstStyle/>
          <a:p>
            <a:pPr algn="r"/>
            <a:r>
              <a:rPr lang="en-US" sz="1600" b="1" dirty="0"/>
              <a:t>Submitted:</a:t>
            </a:r>
            <a:r>
              <a:rPr lang="en-US" sz="1600" i="1" dirty="0">
                <a:solidFill>
                  <a:schemeClr val="accent1"/>
                </a:solidFill>
              </a:rPr>
              <a:t> </a:t>
            </a:r>
            <a:r>
              <a:rPr lang="en-US" sz="1600" b="1" i="1" dirty="0">
                <a:solidFill>
                  <a:schemeClr val="bg2">
                    <a:lumMod val="50000"/>
                  </a:schemeClr>
                </a:solidFill>
              </a:rPr>
              <a:t>29 March 2022</a:t>
            </a:r>
          </a:p>
        </p:txBody>
      </p:sp>
      <p:sp>
        <p:nvSpPr>
          <p:cNvPr id="4" name="Rectangle 3"/>
          <p:cNvSpPr/>
          <p:nvPr/>
        </p:nvSpPr>
        <p:spPr>
          <a:xfrm>
            <a:off x="140993" y="1525631"/>
            <a:ext cx="3283244" cy="253415"/>
          </a:xfrm>
          <a:prstGeom prst="rect">
            <a:avLst/>
          </a:prstGeom>
          <a:solidFill>
            <a:srgbClr val="F376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Introduction</a:t>
            </a:r>
            <a:endParaRPr lang="en-GB" b="1" dirty="0"/>
          </a:p>
        </p:txBody>
      </p:sp>
      <p:pic>
        <p:nvPicPr>
          <p:cNvPr id="40" name="Google Shape;547;p44"/>
          <p:cNvPicPr preferRelativeResize="0">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98142" y="8604397"/>
            <a:ext cx="705120" cy="705120"/>
          </a:xfrm>
          <a:prstGeom prst="ellipse">
            <a:avLst/>
          </a:prstGeom>
          <a:noFill/>
          <a:ln>
            <a:solidFill>
              <a:schemeClr val="tx2"/>
            </a:solidFill>
          </a:ln>
        </p:spPr>
      </p:pic>
      <p:sp>
        <p:nvSpPr>
          <p:cNvPr id="54" name="Rectangle 53"/>
          <p:cNvSpPr/>
          <p:nvPr/>
        </p:nvSpPr>
        <p:spPr>
          <a:xfrm>
            <a:off x="154864" y="8497705"/>
            <a:ext cx="3255915" cy="850100"/>
          </a:xfrm>
          <a:prstGeom prst="rect">
            <a:avLst/>
          </a:prstGeom>
          <a:noFill/>
          <a:ln>
            <a:solidFill>
              <a:srgbClr val="1EB6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TextBox 54"/>
          <p:cNvSpPr txBox="1"/>
          <p:nvPr/>
        </p:nvSpPr>
        <p:spPr>
          <a:xfrm>
            <a:off x="140993" y="9347805"/>
            <a:ext cx="3269786" cy="200055"/>
          </a:xfrm>
          <a:prstGeom prst="rect">
            <a:avLst/>
          </a:prstGeom>
          <a:noFill/>
          <a:ln>
            <a:noFill/>
          </a:ln>
        </p:spPr>
        <p:txBody>
          <a:bodyPr wrap="square" rtlCol="0">
            <a:spAutoFit/>
          </a:bodyPr>
          <a:lstStyle/>
          <a:p>
            <a:r>
              <a:rPr lang="en-US" sz="700" b="1" dirty="0">
                <a:solidFill>
                  <a:schemeClr val="accent1"/>
                </a:solidFill>
              </a:rPr>
              <a:t>Reference</a:t>
            </a:r>
            <a:r>
              <a:rPr lang="en-US" sz="700" dirty="0">
                <a:solidFill>
                  <a:schemeClr val="accent1"/>
                </a:solidFill>
              </a:rPr>
              <a:t>: </a:t>
            </a:r>
            <a:r>
              <a:rPr lang="en-US" sz="700" baseline="30000" dirty="0">
                <a:solidFill>
                  <a:schemeClr val="accent1"/>
                </a:solidFill>
              </a:rPr>
              <a:t>1</a:t>
            </a:r>
            <a:r>
              <a:rPr lang="en-US" sz="700" dirty="0">
                <a:solidFill>
                  <a:schemeClr val="accent1"/>
                </a:solidFill>
              </a:rPr>
              <a:t>Jessica </a:t>
            </a:r>
            <a:r>
              <a:rPr lang="en-US" sz="700" dirty="0" err="1">
                <a:solidFill>
                  <a:schemeClr val="accent1"/>
                </a:solidFill>
              </a:rPr>
              <a:t>Perlo</a:t>
            </a:r>
            <a:r>
              <a:rPr lang="en-US" sz="700" dirty="0">
                <a:solidFill>
                  <a:schemeClr val="accent1"/>
                </a:solidFill>
              </a:rPr>
              <a:t>, et al, 2017. IHI Framework for Joy in Work</a:t>
            </a:r>
          </a:p>
        </p:txBody>
      </p:sp>
      <p:sp>
        <p:nvSpPr>
          <p:cNvPr id="29" name="Rectangle 28"/>
          <p:cNvSpPr/>
          <p:nvPr/>
        </p:nvSpPr>
        <p:spPr>
          <a:xfrm>
            <a:off x="140992" y="3449681"/>
            <a:ext cx="3267076" cy="246019"/>
          </a:xfrm>
          <a:prstGeom prst="rect">
            <a:avLst/>
          </a:prstGeom>
          <a:solidFill>
            <a:srgbClr val="F376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Improvement Methodology</a:t>
            </a:r>
          </a:p>
        </p:txBody>
      </p:sp>
    </p:spTree>
    <p:extLst>
      <p:ext uri="{BB962C8B-B14F-4D97-AF65-F5344CB8AC3E}">
        <p14:creationId xmlns:p14="http://schemas.microsoft.com/office/powerpoint/2010/main" val="2645801529"/>
      </p:ext>
    </p:extLst>
  </p:cSld>
  <p:clrMapOvr>
    <a:masterClrMapping/>
  </p:clrMapOvr>
</p:sld>
</file>

<file path=ppt/theme/theme1.xml><?xml version="1.0" encoding="utf-8"?>
<a:theme xmlns:a="http://schemas.openxmlformats.org/drawingml/2006/main" name="1_Office Theme">
  <a:themeElements>
    <a:clrScheme name="CHA Colours">
      <a:dk1>
        <a:srgbClr val="1D2E3C"/>
      </a:dk1>
      <a:lt1>
        <a:srgbClr val="FFFFFF"/>
      </a:lt1>
      <a:dk2>
        <a:srgbClr val="1D2E3C"/>
      </a:dk2>
      <a:lt2>
        <a:srgbClr val="FFFFFF"/>
      </a:lt2>
      <a:accent1>
        <a:srgbClr val="1F6FC1"/>
      </a:accent1>
      <a:accent2>
        <a:srgbClr val="00B3E9"/>
      </a:accent2>
      <a:accent3>
        <a:srgbClr val="6FBF58"/>
      </a:accent3>
      <a:accent4>
        <a:srgbClr val="FFC96A"/>
      </a:accent4>
      <a:accent5>
        <a:srgbClr val="1EB686"/>
      </a:accent5>
      <a:accent6>
        <a:srgbClr val="F3765A"/>
      </a:accent6>
      <a:hlink>
        <a:srgbClr val="1F6FC1"/>
      </a:hlink>
      <a:folHlink>
        <a:srgbClr val="1F6FC1"/>
      </a:folHlink>
    </a:clrScheme>
    <a:fontScheme name="CHA Fonts">
      <a:majorFont>
        <a:latin typeface="Open Sans Extrabold"/>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potx" id="{1CDA39AF-43C8-4C9B-9CAF-88B460E1722B}" vid="{FF5764CC-5734-4CBB-B241-1D624C04248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Concourse</Template>
  <TotalTime>4683</TotalTime>
  <Words>601</Words>
  <Application>Microsoft Office PowerPoint</Application>
  <PresentationFormat>A4 Paper (210x297 mm)</PresentationFormat>
  <Paragraphs>51</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18 VAG Rounded Light   02390</vt:lpstr>
      <vt:lpstr>Arial</vt:lpstr>
      <vt:lpstr>Calibri</vt:lpstr>
      <vt:lpstr>Open Sans Extrabold</vt:lpstr>
      <vt:lpstr>Open Sans Light</vt:lpstr>
      <vt:lpstr>1_Office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title here, e.g. reducing errors in drug rounds}</dc:title>
  <dc:creator>s shou</dc:creator>
  <cp:lastModifiedBy>CACANINDIN, Czar (EAST AND NORTH HERTFORDSHIRE NHS TRUST)</cp:lastModifiedBy>
  <cp:revision>71</cp:revision>
  <cp:lastPrinted>2020-06-30T14:39:26Z</cp:lastPrinted>
  <dcterms:created xsi:type="dcterms:W3CDTF">2020-06-30T08:22:27Z</dcterms:created>
  <dcterms:modified xsi:type="dcterms:W3CDTF">2022-07-05T10:19:26Z</dcterms:modified>
</cp:coreProperties>
</file>