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97" r:id="rId2"/>
    <p:sldId id="311" r:id="rId3"/>
    <p:sldId id="283" r:id="rId4"/>
    <p:sldId id="303" r:id="rId5"/>
    <p:sldId id="275" r:id="rId6"/>
    <p:sldId id="276" r:id="rId7"/>
    <p:sldId id="308" r:id="rId8"/>
    <p:sldId id="310" r:id="rId9"/>
    <p:sldId id="280" r:id="rId10"/>
    <p:sldId id="282" r:id="rId11"/>
    <p:sldId id="307" r:id="rId12"/>
    <p:sldId id="299" r:id="rId13"/>
    <p:sldId id="30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3ECF"/>
    <a:srgbClr val="532476"/>
    <a:srgbClr val="461E64"/>
    <a:srgbClr val="8B1D5C"/>
    <a:srgbClr val="AE2573"/>
    <a:srgbClr val="FFA000"/>
    <a:srgbClr val="E33096"/>
    <a:srgbClr val="FFD863"/>
    <a:srgbClr val="FFC000"/>
    <a:srgbClr val="43BA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37"/>
    <p:restoredTop sz="82615" autoAdjust="0"/>
  </p:normalViewPr>
  <p:slideViewPr>
    <p:cSldViewPr snapToGrid="0" snapToObjects="1">
      <p:cViewPr varScale="1">
        <p:scale>
          <a:sx n="84" d="100"/>
          <a:sy n="84" d="100"/>
        </p:scale>
        <p:origin x="108" y="90"/>
      </p:cViewPr>
      <p:guideLst/>
    </p:cSldViewPr>
  </p:slideViewPr>
  <p:notesTextViewPr>
    <p:cViewPr>
      <p:scale>
        <a:sx n="1" d="1"/>
        <a:sy n="1" d="1"/>
      </p:scale>
      <p:origin x="0" y="0"/>
    </p:cViewPr>
  </p:notesTextViewPr>
  <p:notesViewPr>
    <p:cSldViewPr snapToGrid="0" snapToObjects="1">
      <p:cViewPr varScale="1">
        <p:scale>
          <a:sx n="161" d="100"/>
          <a:sy n="161" d="100"/>
        </p:scale>
        <p:origin x="45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B1DED-3843-4889-BCF2-DFC6C0B204D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9CB43E-B1A4-464C-95BC-132DA6F7D694}">
      <dgm:prSet/>
      <dgm:spPr/>
      <dgm:t>
        <a:bodyPr/>
        <a:lstStyle/>
        <a:p>
          <a:r>
            <a:rPr lang="en-GB" u="sng" dirty="0"/>
            <a:t>Issue</a:t>
          </a:r>
          <a:r>
            <a:rPr lang="en-GB" dirty="0"/>
            <a:t>  </a:t>
          </a:r>
          <a:endParaRPr lang="en-US" dirty="0"/>
        </a:p>
      </dgm:t>
    </dgm:pt>
    <dgm:pt modelId="{006B08FD-1FEC-4AED-AE26-DD94BB59D079}" type="parTrans" cxnId="{2B516E5F-D48A-422E-B56A-6949E31D9E6F}">
      <dgm:prSet/>
      <dgm:spPr/>
      <dgm:t>
        <a:bodyPr/>
        <a:lstStyle/>
        <a:p>
          <a:endParaRPr lang="en-US"/>
        </a:p>
      </dgm:t>
    </dgm:pt>
    <dgm:pt modelId="{F3926559-E0BC-43B5-993D-38DCD105BE1E}" type="sibTrans" cxnId="{2B516E5F-D48A-422E-B56A-6949E31D9E6F}">
      <dgm:prSet/>
      <dgm:spPr/>
      <dgm:t>
        <a:bodyPr/>
        <a:lstStyle/>
        <a:p>
          <a:endParaRPr lang="en-US"/>
        </a:p>
      </dgm:t>
    </dgm:pt>
    <dgm:pt modelId="{B23C7CC8-D2D9-4FB0-BEC8-737C14561336}">
      <dgm:prSet/>
      <dgm:spPr/>
      <dgm:t>
        <a:bodyPr/>
        <a:lstStyle/>
        <a:p>
          <a:r>
            <a:rPr lang="en-GB"/>
            <a:t>Gynae Emergency Unit </a:t>
          </a:r>
          <a:endParaRPr lang="en-US"/>
        </a:p>
      </dgm:t>
    </dgm:pt>
    <dgm:pt modelId="{33729CFF-1D86-456A-A3DD-9E56A7AE8E7F}" type="parTrans" cxnId="{EA72A6AE-7209-4C92-9DF8-E1BEEB5D5F02}">
      <dgm:prSet/>
      <dgm:spPr/>
      <dgm:t>
        <a:bodyPr/>
        <a:lstStyle/>
        <a:p>
          <a:endParaRPr lang="en-US"/>
        </a:p>
      </dgm:t>
    </dgm:pt>
    <dgm:pt modelId="{3D3470D7-6882-41F3-9584-973075EC49DC}" type="sibTrans" cxnId="{EA72A6AE-7209-4C92-9DF8-E1BEEB5D5F02}">
      <dgm:prSet/>
      <dgm:spPr/>
      <dgm:t>
        <a:bodyPr/>
        <a:lstStyle/>
        <a:p>
          <a:endParaRPr lang="en-US"/>
        </a:p>
      </dgm:t>
    </dgm:pt>
    <dgm:pt modelId="{3375B79C-D2CB-48B9-ADAE-4C8CC3B218D5}">
      <dgm:prSet/>
      <dgm:spPr/>
      <dgm:t>
        <a:bodyPr/>
        <a:lstStyle/>
        <a:p>
          <a:r>
            <a:rPr lang="en-GB" dirty="0"/>
            <a:t>1200 incorrect RTT referrals created every month </a:t>
          </a:r>
          <a:endParaRPr lang="en-US" dirty="0"/>
        </a:p>
      </dgm:t>
    </dgm:pt>
    <dgm:pt modelId="{967350C1-8F6B-4C34-A14E-ECAA13D9006A}" type="parTrans" cxnId="{59892C06-71E5-498A-9723-674DA7670B57}">
      <dgm:prSet/>
      <dgm:spPr/>
      <dgm:t>
        <a:bodyPr/>
        <a:lstStyle/>
        <a:p>
          <a:endParaRPr lang="en-US"/>
        </a:p>
      </dgm:t>
    </dgm:pt>
    <dgm:pt modelId="{CFC7C72F-B57C-439D-A1ED-7CC088B66CB7}" type="sibTrans" cxnId="{59892C06-71E5-498A-9723-674DA7670B57}">
      <dgm:prSet/>
      <dgm:spPr/>
      <dgm:t>
        <a:bodyPr/>
        <a:lstStyle/>
        <a:p>
          <a:endParaRPr lang="en-US"/>
        </a:p>
      </dgm:t>
    </dgm:pt>
    <dgm:pt modelId="{3A371C4A-DC6A-479D-847C-22CC9B26B848}">
      <dgm:prSet/>
      <dgm:spPr/>
      <dgm:t>
        <a:bodyPr/>
        <a:lstStyle/>
        <a:p>
          <a:r>
            <a:rPr lang="en-GB" dirty="0"/>
            <a:t>Two and a half hours per day to correct  </a:t>
          </a:r>
          <a:endParaRPr lang="en-US" dirty="0"/>
        </a:p>
      </dgm:t>
    </dgm:pt>
    <dgm:pt modelId="{F4F47F36-C8B4-4345-80E7-4200CCA669B7}" type="parTrans" cxnId="{7672F94D-AC09-478F-A033-8FEA1FE2968E}">
      <dgm:prSet/>
      <dgm:spPr/>
      <dgm:t>
        <a:bodyPr/>
        <a:lstStyle/>
        <a:p>
          <a:endParaRPr lang="en-US"/>
        </a:p>
      </dgm:t>
    </dgm:pt>
    <dgm:pt modelId="{FD4E8FFF-AC97-4FF9-ACC5-8E6DF5982ECF}" type="sibTrans" cxnId="{7672F94D-AC09-478F-A033-8FEA1FE2968E}">
      <dgm:prSet/>
      <dgm:spPr/>
      <dgm:t>
        <a:bodyPr/>
        <a:lstStyle/>
        <a:p>
          <a:endParaRPr lang="en-US"/>
        </a:p>
      </dgm:t>
    </dgm:pt>
    <dgm:pt modelId="{3CBFBB59-E857-4AE4-8577-7954F5F3AA44}" type="pres">
      <dgm:prSet presAssocID="{050B1DED-3843-4889-BCF2-DFC6C0B204D4}" presName="Name0" presStyleCnt="0">
        <dgm:presLayoutVars>
          <dgm:dir/>
          <dgm:animLvl val="lvl"/>
          <dgm:resizeHandles val="exact"/>
        </dgm:presLayoutVars>
      </dgm:prSet>
      <dgm:spPr/>
    </dgm:pt>
    <dgm:pt modelId="{B5A71CD3-53BC-4C02-BA3C-52650148A77C}" type="pres">
      <dgm:prSet presAssocID="{279CB43E-B1A4-464C-95BC-132DA6F7D694}" presName="linNode" presStyleCnt="0"/>
      <dgm:spPr/>
    </dgm:pt>
    <dgm:pt modelId="{0861126C-E195-4D34-8B36-8AB9F72800E7}" type="pres">
      <dgm:prSet presAssocID="{279CB43E-B1A4-464C-95BC-132DA6F7D694}" presName="parentText" presStyleLbl="node1" presStyleIdx="0" presStyleCnt="1" custScaleX="55010" custScaleY="64126" custLinFactNeighborX="-2158">
        <dgm:presLayoutVars>
          <dgm:chMax val="1"/>
          <dgm:bulletEnabled val="1"/>
        </dgm:presLayoutVars>
      </dgm:prSet>
      <dgm:spPr/>
    </dgm:pt>
    <dgm:pt modelId="{196DDC4D-57BD-4565-B93C-F86A56A8F0DF}" type="pres">
      <dgm:prSet presAssocID="{279CB43E-B1A4-464C-95BC-132DA6F7D694}" presName="descendantText" presStyleLbl="alignAccFollowNode1" presStyleIdx="0" presStyleCnt="1">
        <dgm:presLayoutVars>
          <dgm:bulletEnabled val="1"/>
        </dgm:presLayoutVars>
      </dgm:prSet>
      <dgm:spPr/>
    </dgm:pt>
  </dgm:ptLst>
  <dgm:cxnLst>
    <dgm:cxn modelId="{59892C06-71E5-498A-9723-674DA7670B57}" srcId="{279CB43E-B1A4-464C-95BC-132DA6F7D694}" destId="{3375B79C-D2CB-48B9-ADAE-4C8CC3B218D5}" srcOrd="1" destOrd="0" parTransId="{967350C1-8F6B-4C34-A14E-ECAA13D9006A}" sibTransId="{CFC7C72F-B57C-439D-A1ED-7CC088B66CB7}"/>
    <dgm:cxn modelId="{DAA98A0D-B7A6-4E97-8F33-C0045EEF000F}" type="presOf" srcId="{279CB43E-B1A4-464C-95BC-132DA6F7D694}" destId="{0861126C-E195-4D34-8B36-8AB9F72800E7}" srcOrd="0" destOrd="0" presId="urn:microsoft.com/office/officeart/2005/8/layout/vList5"/>
    <dgm:cxn modelId="{D731710F-B830-49F7-8D8D-48CCD351A7E2}" type="presOf" srcId="{050B1DED-3843-4889-BCF2-DFC6C0B204D4}" destId="{3CBFBB59-E857-4AE4-8577-7954F5F3AA44}" srcOrd="0" destOrd="0" presId="urn:microsoft.com/office/officeart/2005/8/layout/vList5"/>
    <dgm:cxn modelId="{C0469339-F70A-4AA4-8EC0-AA2DD91223CB}" type="presOf" srcId="{3A371C4A-DC6A-479D-847C-22CC9B26B848}" destId="{196DDC4D-57BD-4565-B93C-F86A56A8F0DF}" srcOrd="0" destOrd="2" presId="urn:microsoft.com/office/officeart/2005/8/layout/vList5"/>
    <dgm:cxn modelId="{2B516E5F-D48A-422E-B56A-6949E31D9E6F}" srcId="{050B1DED-3843-4889-BCF2-DFC6C0B204D4}" destId="{279CB43E-B1A4-464C-95BC-132DA6F7D694}" srcOrd="0" destOrd="0" parTransId="{006B08FD-1FEC-4AED-AE26-DD94BB59D079}" sibTransId="{F3926559-E0BC-43B5-993D-38DCD105BE1E}"/>
    <dgm:cxn modelId="{C696D463-3184-4986-81AC-73B4457E56E2}" type="presOf" srcId="{B23C7CC8-D2D9-4FB0-BEC8-737C14561336}" destId="{196DDC4D-57BD-4565-B93C-F86A56A8F0DF}" srcOrd="0" destOrd="0" presId="urn:microsoft.com/office/officeart/2005/8/layout/vList5"/>
    <dgm:cxn modelId="{7672F94D-AC09-478F-A033-8FEA1FE2968E}" srcId="{279CB43E-B1A4-464C-95BC-132DA6F7D694}" destId="{3A371C4A-DC6A-479D-847C-22CC9B26B848}" srcOrd="2" destOrd="0" parTransId="{F4F47F36-C8B4-4345-80E7-4200CCA669B7}" sibTransId="{FD4E8FFF-AC97-4FF9-ACC5-8E6DF5982ECF}"/>
    <dgm:cxn modelId="{921572A0-A789-4855-ACA3-19FD111F905E}" type="presOf" srcId="{3375B79C-D2CB-48B9-ADAE-4C8CC3B218D5}" destId="{196DDC4D-57BD-4565-B93C-F86A56A8F0DF}" srcOrd="0" destOrd="1" presId="urn:microsoft.com/office/officeart/2005/8/layout/vList5"/>
    <dgm:cxn modelId="{EA72A6AE-7209-4C92-9DF8-E1BEEB5D5F02}" srcId="{279CB43E-B1A4-464C-95BC-132DA6F7D694}" destId="{B23C7CC8-D2D9-4FB0-BEC8-737C14561336}" srcOrd="0" destOrd="0" parTransId="{33729CFF-1D86-456A-A3DD-9E56A7AE8E7F}" sibTransId="{3D3470D7-6882-41F3-9584-973075EC49DC}"/>
    <dgm:cxn modelId="{40089AF0-64E4-4850-A2E2-1D85354FF50E}" type="presParOf" srcId="{3CBFBB59-E857-4AE4-8577-7954F5F3AA44}" destId="{B5A71CD3-53BC-4C02-BA3C-52650148A77C}" srcOrd="0" destOrd="0" presId="urn:microsoft.com/office/officeart/2005/8/layout/vList5"/>
    <dgm:cxn modelId="{3792FBC5-AEB7-4994-A824-BA3F0B434D39}" type="presParOf" srcId="{B5A71CD3-53BC-4C02-BA3C-52650148A77C}" destId="{0861126C-E195-4D34-8B36-8AB9F72800E7}" srcOrd="0" destOrd="0" presId="urn:microsoft.com/office/officeart/2005/8/layout/vList5"/>
    <dgm:cxn modelId="{1E998B90-9C19-41C2-ADDE-9C294FE752BF}" type="presParOf" srcId="{B5A71CD3-53BC-4C02-BA3C-52650148A77C}" destId="{196DDC4D-57BD-4565-B93C-F86A56A8F0D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2A66D-066D-41E7-BD05-AB7AD8464A8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E94B63F-806B-4891-A213-30A6520DBC74}">
      <dgm:prSet/>
      <dgm:spPr/>
      <dgm:t>
        <a:bodyPr/>
        <a:lstStyle/>
        <a:p>
          <a:r>
            <a:rPr lang="en-GB" dirty="0"/>
            <a:t>RTT - Referral to Treatment</a:t>
          </a:r>
          <a:endParaRPr lang="en-US" dirty="0"/>
        </a:p>
      </dgm:t>
    </dgm:pt>
    <dgm:pt modelId="{04114434-E650-4E7B-BABE-2D5E5E1FD9C6}" type="parTrans" cxnId="{C672C65A-454E-49C0-86AD-896A9B81ED0D}">
      <dgm:prSet/>
      <dgm:spPr/>
      <dgm:t>
        <a:bodyPr/>
        <a:lstStyle/>
        <a:p>
          <a:endParaRPr lang="en-US"/>
        </a:p>
      </dgm:t>
    </dgm:pt>
    <dgm:pt modelId="{94587A43-28CD-4C71-BE8E-3E1A51ADFDBD}" type="sibTrans" cxnId="{C672C65A-454E-49C0-86AD-896A9B81ED0D}">
      <dgm:prSet/>
      <dgm:spPr/>
      <dgm:t>
        <a:bodyPr/>
        <a:lstStyle/>
        <a:p>
          <a:endParaRPr lang="en-US"/>
        </a:p>
      </dgm:t>
    </dgm:pt>
    <dgm:pt modelId="{54C45C5C-8134-4B1E-BA10-57262CA091AF}">
      <dgm:prSet/>
      <dgm:spPr/>
      <dgm:t>
        <a:bodyPr/>
        <a:lstStyle/>
        <a:p>
          <a:r>
            <a:rPr lang="en-GB" dirty="0"/>
            <a:t>RTT clock starts with GP referral into a consultant led service</a:t>
          </a:r>
          <a:endParaRPr lang="en-US" dirty="0"/>
        </a:p>
      </dgm:t>
    </dgm:pt>
    <dgm:pt modelId="{7192DEF2-63B8-4722-921A-1FE26D2230AD}" type="parTrans" cxnId="{34FA56C8-2842-4FB5-9938-B9E635EFFCF5}">
      <dgm:prSet/>
      <dgm:spPr/>
      <dgm:t>
        <a:bodyPr/>
        <a:lstStyle/>
        <a:p>
          <a:endParaRPr lang="en-US"/>
        </a:p>
      </dgm:t>
    </dgm:pt>
    <dgm:pt modelId="{6EE4F077-D6F3-46FB-8AC0-B2AFDE67329A}" type="sibTrans" cxnId="{34FA56C8-2842-4FB5-9938-B9E635EFFCF5}">
      <dgm:prSet/>
      <dgm:spPr/>
      <dgm:t>
        <a:bodyPr/>
        <a:lstStyle/>
        <a:p>
          <a:endParaRPr lang="en-US"/>
        </a:p>
      </dgm:t>
    </dgm:pt>
    <dgm:pt modelId="{A228A7E6-191A-40D8-93BD-AEF369FDF9B7}">
      <dgm:prSet/>
      <dgm:spPr/>
      <dgm:t>
        <a:bodyPr/>
        <a:lstStyle/>
        <a:p>
          <a:r>
            <a:rPr lang="en-GB" dirty="0"/>
            <a:t>Validation team – check RTT pathways on the patient tracking list (PTL) for accuracy</a:t>
          </a:r>
          <a:endParaRPr lang="en-US" dirty="0"/>
        </a:p>
      </dgm:t>
    </dgm:pt>
    <dgm:pt modelId="{74DCA00E-0284-4A81-BFEA-76E8040B64AF}" type="parTrans" cxnId="{313D455C-CC02-45FD-9C25-87D7A217B8CF}">
      <dgm:prSet/>
      <dgm:spPr/>
      <dgm:t>
        <a:bodyPr/>
        <a:lstStyle/>
        <a:p>
          <a:endParaRPr lang="en-US"/>
        </a:p>
      </dgm:t>
    </dgm:pt>
    <dgm:pt modelId="{20F02FD0-86D5-4A42-92E4-20ACED65E49F}" type="sibTrans" cxnId="{313D455C-CC02-45FD-9C25-87D7A217B8CF}">
      <dgm:prSet/>
      <dgm:spPr/>
      <dgm:t>
        <a:bodyPr/>
        <a:lstStyle/>
        <a:p>
          <a:endParaRPr lang="en-US"/>
        </a:p>
      </dgm:t>
    </dgm:pt>
    <dgm:pt modelId="{4AC20C28-86E6-4A05-936A-5D3125027C1A}">
      <dgm:prSet/>
      <dgm:spPr/>
      <dgm:t>
        <a:bodyPr/>
        <a:lstStyle/>
        <a:p>
          <a:r>
            <a:rPr lang="en-US" dirty="0"/>
            <a:t>Patients can then be treated in correct priority order</a:t>
          </a:r>
        </a:p>
      </dgm:t>
    </dgm:pt>
    <dgm:pt modelId="{E604C7A9-6B7D-498F-982C-2BAF206AB2E1}" type="parTrans" cxnId="{CDD6D609-4307-46BB-B81D-BBAD0A9D486C}">
      <dgm:prSet/>
      <dgm:spPr/>
      <dgm:t>
        <a:bodyPr/>
        <a:lstStyle/>
        <a:p>
          <a:endParaRPr lang="en-GB"/>
        </a:p>
      </dgm:t>
    </dgm:pt>
    <dgm:pt modelId="{423E4DEA-C476-479B-BEB5-DEE530996910}" type="sibTrans" cxnId="{CDD6D609-4307-46BB-B81D-BBAD0A9D486C}">
      <dgm:prSet/>
      <dgm:spPr/>
      <dgm:t>
        <a:bodyPr/>
        <a:lstStyle/>
        <a:p>
          <a:endParaRPr lang="en-GB"/>
        </a:p>
      </dgm:t>
    </dgm:pt>
    <dgm:pt modelId="{E4C7D2D7-600E-4EB3-B698-08412A57F04A}" type="pres">
      <dgm:prSet presAssocID="{4042A66D-066D-41E7-BD05-AB7AD8464A8B}" presName="diagram" presStyleCnt="0">
        <dgm:presLayoutVars>
          <dgm:dir/>
          <dgm:resizeHandles val="exact"/>
        </dgm:presLayoutVars>
      </dgm:prSet>
      <dgm:spPr/>
    </dgm:pt>
    <dgm:pt modelId="{E8A65CD4-59DE-44B4-B42F-4B3DE1DE160C}" type="pres">
      <dgm:prSet presAssocID="{CE94B63F-806B-4891-A213-30A6520DBC74}" presName="node" presStyleLbl="node1" presStyleIdx="0" presStyleCnt="1">
        <dgm:presLayoutVars>
          <dgm:bulletEnabled val="1"/>
        </dgm:presLayoutVars>
      </dgm:prSet>
      <dgm:spPr/>
    </dgm:pt>
  </dgm:ptLst>
  <dgm:cxnLst>
    <dgm:cxn modelId="{CDD6D609-4307-46BB-B81D-BBAD0A9D486C}" srcId="{CE94B63F-806B-4891-A213-30A6520DBC74}" destId="{4AC20C28-86E6-4A05-936A-5D3125027C1A}" srcOrd="2" destOrd="0" parTransId="{E604C7A9-6B7D-498F-982C-2BAF206AB2E1}" sibTransId="{423E4DEA-C476-479B-BEB5-DEE530996910}"/>
    <dgm:cxn modelId="{E26EB829-D2A6-45A5-BFF1-0256049B4E6C}" type="presOf" srcId="{CE94B63F-806B-4891-A213-30A6520DBC74}" destId="{E8A65CD4-59DE-44B4-B42F-4B3DE1DE160C}" srcOrd="0" destOrd="0" presId="urn:microsoft.com/office/officeart/2005/8/layout/process5"/>
    <dgm:cxn modelId="{69F7352F-2ABC-4316-B0E8-684E097FE0CB}" type="presOf" srcId="{4042A66D-066D-41E7-BD05-AB7AD8464A8B}" destId="{E4C7D2D7-600E-4EB3-B698-08412A57F04A}" srcOrd="0" destOrd="0" presId="urn:microsoft.com/office/officeart/2005/8/layout/process5"/>
    <dgm:cxn modelId="{94BF9740-E774-4404-B273-DEBA08D8B2F0}" type="presOf" srcId="{54C45C5C-8134-4B1E-BA10-57262CA091AF}" destId="{E8A65CD4-59DE-44B4-B42F-4B3DE1DE160C}" srcOrd="0" destOrd="1" presId="urn:microsoft.com/office/officeart/2005/8/layout/process5"/>
    <dgm:cxn modelId="{313D455C-CC02-45FD-9C25-87D7A217B8CF}" srcId="{CE94B63F-806B-4891-A213-30A6520DBC74}" destId="{A228A7E6-191A-40D8-93BD-AEF369FDF9B7}" srcOrd="1" destOrd="0" parTransId="{74DCA00E-0284-4A81-BFEA-76E8040B64AF}" sibTransId="{20F02FD0-86D5-4A42-92E4-20ACED65E49F}"/>
    <dgm:cxn modelId="{C672C65A-454E-49C0-86AD-896A9B81ED0D}" srcId="{4042A66D-066D-41E7-BD05-AB7AD8464A8B}" destId="{CE94B63F-806B-4891-A213-30A6520DBC74}" srcOrd="0" destOrd="0" parTransId="{04114434-E650-4E7B-BABE-2D5E5E1FD9C6}" sibTransId="{94587A43-28CD-4C71-BE8E-3E1A51ADFDBD}"/>
    <dgm:cxn modelId="{34FA56C8-2842-4FB5-9938-B9E635EFFCF5}" srcId="{CE94B63F-806B-4891-A213-30A6520DBC74}" destId="{54C45C5C-8134-4B1E-BA10-57262CA091AF}" srcOrd="0" destOrd="0" parTransId="{7192DEF2-63B8-4722-921A-1FE26D2230AD}" sibTransId="{6EE4F077-D6F3-46FB-8AC0-B2AFDE67329A}"/>
    <dgm:cxn modelId="{98EEF1F0-2323-4BDF-BC40-580324B3DD09}" type="presOf" srcId="{4AC20C28-86E6-4A05-936A-5D3125027C1A}" destId="{E8A65CD4-59DE-44B4-B42F-4B3DE1DE160C}" srcOrd="0" destOrd="3" presId="urn:microsoft.com/office/officeart/2005/8/layout/process5"/>
    <dgm:cxn modelId="{8B4B31F7-6558-4E0D-981E-882B27F4322E}" type="presOf" srcId="{A228A7E6-191A-40D8-93BD-AEF369FDF9B7}" destId="{E8A65CD4-59DE-44B4-B42F-4B3DE1DE160C}" srcOrd="0" destOrd="2" presId="urn:microsoft.com/office/officeart/2005/8/layout/process5"/>
    <dgm:cxn modelId="{0EA810A8-3B10-4E93-A063-DF85EAAA2531}" type="presParOf" srcId="{E4C7D2D7-600E-4EB3-B698-08412A57F04A}" destId="{E8A65CD4-59DE-44B4-B42F-4B3DE1DE160C}"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575B0F-7713-4FBB-AE56-E99B01159221}"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5B157957-8484-41AA-BB2A-7A617A1F0F97}">
      <dgm:prSet custT="1"/>
      <dgm:spPr>
        <a:solidFill>
          <a:srgbClr val="FFFFFF">
            <a:alpha val="90000"/>
            <a:hueOff val="0"/>
            <a:satOff val="0"/>
            <a:lumOff val="0"/>
            <a:alphaOff val="0"/>
          </a:srgbClr>
        </a:solidFill>
        <a:ln w="12700" cap="flat" cmpd="sng" algn="ctr">
          <a:solidFill>
            <a:srgbClr val="009CD8">
              <a:hueOff val="0"/>
              <a:satOff val="0"/>
              <a:lumOff val="0"/>
              <a:alphaOff val="0"/>
            </a:srgb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GB" sz="28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There are 2 types of referrals:</a:t>
          </a:r>
          <a:endParaRPr lang="en-US" sz="28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DF0883E2-4819-4CF9-98E5-BB4FE8C6C300}" type="parTrans" cxnId="{A3C42271-7BB8-42A8-BE92-9DD6F1E64042}">
      <dgm:prSet/>
      <dgm:spPr/>
      <dgm:t>
        <a:bodyPr/>
        <a:lstStyle/>
        <a:p>
          <a:endParaRPr lang="en-US"/>
        </a:p>
      </dgm:t>
    </dgm:pt>
    <dgm:pt modelId="{A159BD07-C17C-4206-8799-181A311C75E8}" type="sibTrans" cxnId="{A3C42271-7BB8-42A8-BE92-9DD6F1E64042}">
      <dgm:prSet/>
      <dgm:spPr/>
      <dgm:t>
        <a:bodyPr/>
        <a:lstStyle/>
        <a:p>
          <a:endParaRPr lang="en-US"/>
        </a:p>
      </dgm:t>
    </dgm:pt>
    <dgm:pt modelId="{14444799-B6F1-41BF-97E2-22D741937085}">
      <dgm:prSet custT="1"/>
      <dgm:spPr/>
      <dgm:t>
        <a:bodyPr/>
        <a:lstStyle/>
        <a:p>
          <a:r>
            <a:rPr lang="en-GB" sz="2400" dirty="0">
              <a:latin typeface="Arial" panose="020B0604020202020204" pitchFamily="34" charset="0"/>
              <a:cs typeface="Arial" panose="020B0604020202020204" pitchFamily="34" charset="0"/>
            </a:rPr>
            <a:t>The patient needs to be treated within the 18 weeks rule. Example, normal outpatient referral-come under RTT </a:t>
          </a:r>
          <a:endParaRPr lang="en-US" sz="2400" dirty="0">
            <a:latin typeface="Arial" panose="020B0604020202020204" pitchFamily="34" charset="0"/>
            <a:cs typeface="Arial" panose="020B0604020202020204" pitchFamily="34" charset="0"/>
          </a:endParaRPr>
        </a:p>
      </dgm:t>
    </dgm:pt>
    <dgm:pt modelId="{C6B92AC6-D78E-4768-8A86-B5D10B222C28}" type="parTrans" cxnId="{FE60E9B7-5855-4BD1-A58D-D432CC275DCB}">
      <dgm:prSet/>
      <dgm:spPr/>
      <dgm:t>
        <a:bodyPr/>
        <a:lstStyle/>
        <a:p>
          <a:endParaRPr lang="en-US"/>
        </a:p>
      </dgm:t>
    </dgm:pt>
    <dgm:pt modelId="{E12BA779-5DA3-4B4D-9883-4EF24B1E5752}" type="sibTrans" cxnId="{FE60E9B7-5855-4BD1-A58D-D432CC275DCB}">
      <dgm:prSet/>
      <dgm:spPr/>
      <dgm:t>
        <a:bodyPr/>
        <a:lstStyle/>
        <a:p>
          <a:endParaRPr lang="en-US"/>
        </a:p>
      </dgm:t>
    </dgm:pt>
    <dgm:pt modelId="{93B430E8-A555-4E31-BE83-A3E68695E4D5}">
      <dgm:prSet custT="1"/>
      <dgm:spPr/>
      <dgm:t>
        <a:bodyPr/>
        <a:lstStyle/>
        <a:p>
          <a:r>
            <a:rPr lang="en-GB" sz="2400" dirty="0">
              <a:latin typeface="Arial" panose="020B0604020202020204" pitchFamily="34" charset="0"/>
              <a:cs typeface="Arial" panose="020B0604020202020204" pitchFamily="34" charset="0"/>
            </a:rPr>
            <a:t>Those where the patient attends emergency and gets treated on the same day- this referral is non-RTT </a:t>
          </a:r>
          <a:r>
            <a:rPr lang="en-GB" sz="180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dgm:t>
    </dgm:pt>
    <dgm:pt modelId="{3845E052-8C17-4CC4-B9D7-40E0A5E86208}" type="parTrans" cxnId="{88368009-E9AC-4E21-AB2E-30B4D3D946B2}">
      <dgm:prSet/>
      <dgm:spPr/>
      <dgm:t>
        <a:bodyPr/>
        <a:lstStyle/>
        <a:p>
          <a:endParaRPr lang="en-US"/>
        </a:p>
      </dgm:t>
    </dgm:pt>
    <dgm:pt modelId="{2DCD40FC-E501-4BAB-AE8D-48C90E350A23}" type="sibTrans" cxnId="{88368009-E9AC-4E21-AB2E-30B4D3D946B2}">
      <dgm:prSet/>
      <dgm:spPr/>
      <dgm:t>
        <a:bodyPr/>
        <a:lstStyle/>
        <a:p>
          <a:endParaRPr lang="en-US"/>
        </a:p>
      </dgm:t>
    </dgm:pt>
    <dgm:pt modelId="{D6300933-3B3A-4286-8F20-271A0D7C9E39}" type="pres">
      <dgm:prSet presAssocID="{0D575B0F-7713-4FBB-AE56-E99B01159221}" presName="hierChild1" presStyleCnt="0">
        <dgm:presLayoutVars>
          <dgm:chPref val="1"/>
          <dgm:dir/>
          <dgm:animOne val="branch"/>
          <dgm:animLvl val="lvl"/>
          <dgm:resizeHandles/>
        </dgm:presLayoutVars>
      </dgm:prSet>
      <dgm:spPr/>
    </dgm:pt>
    <dgm:pt modelId="{23D1F039-89DE-4DCD-85CB-6A204BC7CDA0}" type="pres">
      <dgm:prSet presAssocID="{5B157957-8484-41AA-BB2A-7A617A1F0F97}" presName="hierRoot1" presStyleCnt="0"/>
      <dgm:spPr/>
    </dgm:pt>
    <dgm:pt modelId="{9D18B69A-0118-43E1-9A27-2952759ECB6E}" type="pres">
      <dgm:prSet presAssocID="{5B157957-8484-41AA-BB2A-7A617A1F0F97}" presName="composite" presStyleCnt="0"/>
      <dgm:spPr/>
    </dgm:pt>
    <dgm:pt modelId="{D5CFC369-CCB3-47A4-A906-36DFF8719B2E}" type="pres">
      <dgm:prSet presAssocID="{5B157957-8484-41AA-BB2A-7A617A1F0F97}" presName="background" presStyleLbl="node0" presStyleIdx="0" presStyleCnt="1"/>
      <dgm:spPr>
        <a:xfrm>
          <a:off x="4109548" y="1422"/>
          <a:ext cx="3406489" cy="1435058"/>
        </a:xfrm>
        <a:prstGeom prst="roundRect">
          <a:avLst>
            <a:gd name="adj" fmla="val 10000"/>
          </a:avLst>
        </a:prstGeom>
        <a:solidFill>
          <a:srgbClr val="009CD8">
            <a:hueOff val="0"/>
            <a:satOff val="0"/>
            <a:lumOff val="0"/>
            <a:alphaOff val="0"/>
          </a:srgbClr>
        </a:solidFill>
        <a:ln w="12700" cap="flat" cmpd="sng" algn="ctr">
          <a:solidFill>
            <a:srgbClr val="FFFFFF">
              <a:hueOff val="0"/>
              <a:satOff val="0"/>
              <a:lumOff val="0"/>
              <a:alphaOff val="0"/>
            </a:srgbClr>
          </a:solidFill>
          <a:prstDash val="solid"/>
          <a:miter lim="800000"/>
        </a:ln>
        <a:effectLst/>
      </dgm:spPr>
    </dgm:pt>
    <dgm:pt modelId="{6D5F01A7-1139-4D87-A7AC-C3D63B3787B2}" type="pres">
      <dgm:prSet presAssocID="{5B157957-8484-41AA-BB2A-7A617A1F0F97}" presName="text" presStyleLbl="fgAcc0" presStyleIdx="0" presStyleCnt="1" custScaleX="226099">
        <dgm:presLayoutVars>
          <dgm:chPref val="3"/>
        </dgm:presLayoutVars>
      </dgm:prSet>
      <dgm:spPr>
        <a:xfrm>
          <a:off x="4360652" y="239971"/>
          <a:ext cx="3406489" cy="1435058"/>
        </a:xfrm>
        <a:prstGeom prst="roundRect">
          <a:avLst>
            <a:gd name="adj" fmla="val 10000"/>
          </a:avLst>
        </a:prstGeom>
      </dgm:spPr>
    </dgm:pt>
    <dgm:pt modelId="{14DC7E27-6431-47A2-B57A-875D3FE17B4E}" type="pres">
      <dgm:prSet presAssocID="{5B157957-8484-41AA-BB2A-7A617A1F0F97}" presName="hierChild2" presStyleCnt="0"/>
      <dgm:spPr/>
    </dgm:pt>
    <dgm:pt modelId="{4B705A52-AFFA-4A75-96E9-7F6D35858DA2}" type="pres">
      <dgm:prSet presAssocID="{C6B92AC6-D78E-4768-8A86-B5D10B222C28}" presName="Name10" presStyleLbl="parChTrans1D2" presStyleIdx="0" presStyleCnt="2"/>
      <dgm:spPr/>
    </dgm:pt>
    <dgm:pt modelId="{10DE748E-3A25-4642-BD01-D3A4B5FCB6F7}" type="pres">
      <dgm:prSet presAssocID="{14444799-B6F1-41BF-97E2-22D741937085}" presName="hierRoot2" presStyleCnt="0"/>
      <dgm:spPr/>
    </dgm:pt>
    <dgm:pt modelId="{2AB6E13A-33E3-422F-B1BF-92DCD978EDE7}" type="pres">
      <dgm:prSet presAssocID="{14444799-B6F1-41BF-97E2-22D741937085}" presName="composite2" presStyleCnt="0"/>
      <dgm:spPr/>
    </dgm:pt>
    <dgm:pt modelId="{0A17AF48-7AC6-4F8D-9694-D4FB8B37241B}" type="pres">
      <dgm:prSet presAssocID="{14444799-B6F1-41BF-97E2-22D741937085}" presName="background2" presStyleLbl="node2" presStyleIdx="0" presStyleCnt="2"/>
      <dgm:spPr/>
    </dgm:pt>
    <dgm:pt modelId="{6D748DD5-535D-40E8-B743-1E8B096E4363}" type="pres">
      <dgm:prSet presAssocID="{14444799-B6F1-41BF-97E2-22D741937085}" presName="text2" presStyleLbl="fgAcc2" presStyleIdx="0" presStyleCnt="2" custScaleX="246981" custScaleY="121708">
        <dgm:presLayoutVars>
          <dgm:chPref val="3"/>
        </dgm:presLayoutVars>
      </dgm:prSet>
      <dgm:spPr/>
    </dgm:pt>
    <dgm:pt modelId="{B4D97F5D-09D0-4F33-8FFC-81D3CDF7B7CD}" type="pres">
      <dgm:prSet presAssocID="{14444799-B6F1-41BF-97E2-22D741937085}" presName="hierChild3" presStyleCnt="0"/>
      <dgm:spPr/>
    </dgm:pt>
    <dgm:pt modelId="{CE4FC048-6C54-488D-95A4-ADFFFFAA95B0}" type="pres">
      <dgm:prSet presAssocID="{3845E052-8C17-4CC4-B9D7-40E0A5E86208}" presName="Name10" presStyleLbl="parChTrans1D2" presStyleIdx="1" presStyleCnt="2"/>
      <dgm:spPr/>
    </dgm:pt>
    <dgm:pt modelId="{FDC8DABE-DDAE-4D3D-B36A-E63A4A7D2081}" type="pres">
      <dgm:prSet presAssocID="{93B430E8-A555-4E31-BE83-A3E68695E4D5}" presName="hierRoot2" presStyleCnt="0"/>
      <dgm:spPr/>
    </dgm:pt>
    <dgm:pt modelId="{483624C4-750D-491F-85BF-52AB6A60C7D9}" type="pres">
      <dgm:prSet presAssocID="{93B430E8-A555-4E31-BE83-A3E68695E4D5}" presName="composite2" presStyleCnt="0"/>
      <dgm:spPr/>
    </dgm:pt>
    <dgm:pt modelId="{0D1D428B-B9C2-4CAB-826D-55147A7A6E11}" type="pres">
      <dgm:prSet presAssocID="{93B430E8-A555-4E31-BE83-A3E68695E4D5}" presName="background2" presStyleLbl="node2" presStyleIdx="1" presStyleCnt="2"/>
      <dgm:spPr/>
    </dgm:pt>
    <dgm:pt modelId="{D9F2C23C-B46B-4E28-A665-4A55359B1AC2}" type="pres">
      <dgm:prSet presAssocID="{93B430E8-A555-4E31-BE83-A3E68695E4D5}" presName="text2" presStyleLbl="fgAcc2" presStyleIdx="1" presStyleCnt="2" custScaleX="250244" custScaleY="129269">
        <dgm:presLayoutVars>
          <dgm:chPref val="3"/>
        </dgm:presLayoutVars>
      </dgm:prSet>
      <dgm:spPr/>
    </dgm:pt>
    <dgm:pt modelId="{08B2A864-6415-4E76-ABCD-4F8C368DCA97}" type="pres">
      <dgm:prSet presAssocID="{93B430E8-A555-4E31-BE83-A3E68695E4D5}" presName="hierChild3" presStyleCnt="0"/>
      <dgm:spPr/>
    </dgm:pt>
  </dgm:ptLst>
  <dgm:cxnLst>
    <dgm:cxn modelId="{88368009-E9AC-4E21-AB2E-30B4D3D946B2}" srcId="{5B157957-8484-41AA-BB2A-7A617A1F0F97}" destId="{93B430E8-A555-4E31-BE83-A3E68695E4D5}" srcOrd="1" destOrd="0" parTransId="{3845E052-8C17-4CC4-B9D7-40E0A5E86208}" sibTransId="{2DCD40FC-E501-4BAB-AE8D-48C90E350A23}"/>
    <dgm:cxn modelId="{A8A4B95F-7962-43C6-B178-D58CAF7A8BF5}" type="presOf" srcId="{C6B92AC6-D78E-4768-8A86-B5D10B222C28}" destId="{4B705A52-AFFA-4A75-96E9-7F6D35858DA2}" srcOrd="0" destOrd="0" presId="urn:microsoft.com/office/officeart/2005/8/layout/hierarchy1"/>
    <dgm:cxn modelId="{B52EAD6E-618B-4330-9452-C6BEC5005CF4}" type="presOf" srcId="{14444799-B6F1-41BF-97E2-22D741937085}" destId="{6D748DD5-535D-40E8-B743-1E8B096E4363}" srcOrd="0" destOrd="0" presId="urn:microsoft.com/office/officeart/2005/8/layout/hierarchy1"/>
    <dgm:cxn modelId="{A3C42271-7BB8-42A8-BE92-9DD6F1E64042}" srcId="{0D575B0F-7713-4FBB-AE56-E99B01159221}" destId="{5B157957-8484-41AA-BB2A-7A617A1F0F97}" srcOrd="0" destOrd="0" parTransId="{DF0883E2-4819-4CF9-98E5-BB4FE8C6C300}" sibTransId="{A159BD07-C17C-4206-8799-181A311C75E8}"/>
    <dgm:cxn modelId="{2B247A54-CC78-4FE7-81E3-45A174978E01}" type="presOf" srcId="{0D575B0F-7713-4FBB-AE56-E99B01159221}" destId="{D6300933-3B3A-4286-8F20-271A0D7C9E39}" srcOrd="0" destOrd="0" presId="urn:microsoft.com/office/officeart/2005/8/layout/hierarchy1"/>
    <dgm:cxn modelId="{F78A448C-B615-441F-AD66-92EEEE5E3C8A}" type="presOf" srcId="{93B430E8-A555-4E31-BE83-A3E68695E4D5}" destId="{D9F2C23C-B46B-4E28-A665-4A55359B1AC2}" srcOrd="0" destOrd="0" presId="urn:microsoft.com/office/officeart/2005/8/layout/hierarchy1"/>
    <dgm:cxn modelId="{8E27C38E-2884-4B64-8252-575E96A6F789}" type="presOf" srcId="{3845E052-8C17-4CC4-B9D7-40E0A5E86208}" destId="{CE4FC048-6C54-488D-95A4-ADFFFFAA95B0}" srcOrd="0" destOrd="0" presId="urn:microsoft.com/office/officeart/2005/8/layout/hierarchy1"/>
    <dgm:cxn modelId="{D84E30AC-433D-4948-AE46-8584EDEAC224}" type="presOf" srcId="{5B157957-8484-41AA-BB2A-7A617A1F0F97}" destId="{6D5F01A7-1139-4D87-A7AC-C3D63B3787B2}" srcOrd="0" destOrd="0" presId="urn:microsoft.com/office/officeart/2005/8/layout/hierarchy1"/>
    <dgm:cxn modelId="{FE60E9B7-5855-4BD1-A58D-D432CC275DCB}" srcId="{5B157957-8484-41AA-BB2A-7A617A1F0F97}" destId="{14444799-B6F1-41BF-97E2-22D741937085}" srcOrd="0" destOrd="0" parTransId="{C6B92AC6-D78E-4768-8A86-B5D10B222C28}" sibTransId="{E12BA779-5DA3-4B4D-9883-4EF24B1E5752}"/>
    <dgm:cxn modelId="{57A35992-AF10-4B58-AC1C-AAD80B3605A8}" type="presParOf" srcId="{D6300933-3B3A-4286-8F20-271A0D7C9E39}" destId="{23D1F039-89DE-4DCD-85CB-6A204BC7CDA0}" srcOrd="0" destOrd="0" presId="urn:microsoft.com/office/officeart/2005/8/layout/hierarchy1"/>
    <dgm:cxn modelId="{BB5494DD-BD3A-49B5-A418-2C8ECF95D602}" type="presParOf" srcId="{23D1F039-89DE-4DCD-85CB-6A204BC7CDA0}" destId="{9D18B69A-0118-43E1-9A27-2952759ECB6E}" srcOrd="0" destOrd="0" presId="urn:microsoft.com/office/officeart/2005/8/layout/hierarchy1"/>
    <dgm:cxn modelId="{36668AE2-36BB-41CF-B4A8-789C7FE4B640}" type="presParOf" srcId="{9D18B69A-0118-43E1-9A27-2952759ECB6E}" destId="{D5CFC369-CCB3-47A4-A906-36DFF8719B2E}" srcOrd="0" destOrd="0" presId="urn:microsoft.com/office/officeart/2005/8/layout/hierarchy1"/>
    <dgm:cxn modelId="{D331BD04-54A3-44B9-84D3-1D9E15012083}" type="presParOf" srcId="{9D18B69A-0118-43E1-9A27-2952759ECB6E}" destId="{6D5F01A7-1139-4D87-A7AC-C3D63B3787B2}" srcOrd="1" destOrd="0" presId="urn:microsoft.com/office/officeart/2005/8/layout/hierarchy1"/>
    <dgm:cxn modelId="{58DA3622-CE84-4546-8F38-DE84BB6268FC}" type="presParOf" srcId="{23D1F039-89DE-4DCD-85CB-6A204BC7CDA0}" destId="{14DC7E27-6431-47A2-B57A-875D3FE17B4E}" srcOrd="1" destOrd="0" presId="urn:microsoft.com/office/officeart/2005/8/layout/hierarchy1"/>
    <dgm:cxn modelId="{7C1090EA-4C6D-4068-A7AF-45F8079BE063}" type="presParOf" srcId="{14DC7E27-6431-47A2-B57A-875D3FE17B4E}" destId="{4B705A52-AFFA-4A75-96E9-7F6D35858DA2}" srcOrd="0" destOrd="0" presId="urn:microsoft.com/office/officeart/2005/8/layout/hierarchy1"/>
    <dgm:cxn modelId="{76D89A59-350C-4E8B-AF5F-1DF9987576E5}" type="presParOf" srcId="{14DC7E27-6431-47A2-B57A-875D3FE17B4E}" destId="{10DE748E-3A25-4642-BD01-D3A4B5FCB6F7}" srcOrd="1" destOrd="0" presId="urn:microsoft.com/office/officeart/2005/8/layout/hierarchy1"/>
    <dgm:cxn modelId="{8BD538B8-B7CF-4C69-B28D-6E623AF14ED3}" type="presParOf" srcId="{10DE748E-3A25-4642-BD01-D3A4B5FCB6F7}" destId="{2AB6E13A-33E3-422F-B1BF-92DCD978EDE7}" srcOrd="0" destOrd="0" presId="urn:microsoft.com/office/officeart/2005/8/layout/hierarchy1"/>
    <dgm:cxn modelId="{DEF089B4-571E-40FF-B401-D56B4A2EF576}" type="presParOf" srcId="{2AB6E13A-33E3-422F-B1BF-92DCD978EDE7}" destId="{0A17AF48-7AC6-4F8D-9694-D4FB8B37241B}" srcOrd="0" destOrd="0" presId="urn:microsoft.com/office/officeart/2005/8/layout/hierarchy1"/>
    <dgm:cxn modelId="{6F8FABAA-6564-4892-9B0E-288ED7EFA681}" type="presParOf" srcId="{2AB6E13A-33E3-422F-B1BF-92DCD978EDE7}" destId="{6D748DD5-535D-40E8-B743-1E8B096E4363}" srcOrd="1" destOrd="0" presId="urn:microsoft.com/office/officeart/2005/8/layout/hierarchy1"/>
    <dgm:cxn modelId="{D94DDCE3-2879-4AED-90B2-D09980FF8D34}" type="presParOf" srcId="{10DE748E-3A25-4642-BD01-D3A4B5FCB6F7}" destId="{B4D97F5D-09D0-4F33-8FFC-81D3CDF7B7CD}" srcOrd="1" destOrd="0" presId="urn:microsoft.com/office/officeart/2005/8/layout/hierarchy1"/>
    <dgm:cxn modelId="{25197FBF-CDBE-4174-AA64-581240305B0F}" type="presParOf" srcId="{14DC7E27-6431-47A2-B57A-875D3FE17B4E}" destId="{CE4FC048-6C54-488D-95A4-ADFFFFAA95B0}" srcOrd="2" destOrd="0" presId="urn:microsoft.com/office/officeart/2005/8/layout/hierarchy1"/>
    <dgm:cxn modelId="{C219A679-5F59-4CC9-B7F4-0330F73CE048}" type="presParOf" srcId="{14DC7E27-6431-47A2-B57A-875D3FE17B4E}" destId="{FDC8DABE-DDAE-4D3D-B36A-E63A4A7D2081}" srcOrd="3" destOrd="0" presId="urn:microsoft.com/office/officeart/2005/8/layout/hierarchy1"/>
    <dgm:cxn modelId="{715B1EA6-B0AA-4C4A-91D6-54FAEBF428FA}" type="presParOf" srcId="{FDC8DABE-DDAE-4D3D-B36A-E63A4A7D2081}" destId="{483624C4-750D-491F-85BF-52AB6A60C7D9}" srcOrd="0" destOrd="0" presId="urn:microsoft.com/office/officeart/2005/8/layout/hierarchy1"/>
    <dgm:cxn modelId="{959B2486-3074-464D-82C3-196E6677ADE9}" type="presParOf" srcId="{483624C4-750D-491F-85BF-52AB6A60C7D9}" destId="{0D1D428B-B9C2-4CAB-826D-55147A7A6E11}" srcOrd="0" destOrd="0" presId="urn:microsoft.com/office/officeart/2005/8/layout/hierarchy1"/>
    <dgm:cxn modelId="{D49604C4-8ED5-40BC-93F0-AC5FFB147FFC}" type="presParOf" srcId="{483624C4-750D-491F-85BF-52AB6A60C7D9}" destId="{D9F2C23C-B46B-4E28-A665-4A55359B1AC2}" srcOrd="1" destOrd="0" presId="urn:microsoft.com/office/officeart/2005/8/layout/hierarchy1"/>
    <dgm:cxn modelId="{22480FEF-003F-419E-8FE2-6C15EA196CC5}" type="presParOf" srcId="{FDC8DABE-DDAE-4D3D-B36A-E63A4A7D2081}" destId="{08B2A864-6415-4E76-ABCD-4F8C368DCA9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9068EF-9DA9-4B56-AF41-7B971422D8F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A664ABA-B5A1-4BC1-95F0-D4CF0EDEE598}">
      <dgm:prSet/>
      <dgm:spPr/>
      <dgm:t>
        <a:bodyPr/>
        <a:lstStyle/>
        <a:p>
          <a:r>
            <a:rPr lang="en-GB" b="1" dirty="0"/>
            <a:t>The Gynaecology Emergency Unit</a:t>
          </a:r>
          <a:endParaRPr lang="en-US" dirty="0"/>
        </a:p>
      </dgm:t>
    </dgm:pt>
    <dgm:pt modelId="{CE9103D4-D8EC-4C31-98D6-FB8B17AF4554}" type="parTrans" cxnId="{D08EDECB-B503-47B9-8012-38FA7C8471F7}">
      <dgm:prSet/>
      <dgm:spPr/>
      <dgm:t>
        <a:bodyPr/>
        <a:lstStyle/>
        <a:p>
          <a:endParaRPr lang="en-US" sz="2400"/>
        </a:p>
      </dgm:t>
    </dgm:pt>
    <dgm:pt modelId="{3A16D513-02F9-49F3-ACC4-CBA8F123A4E5}" type="sibTrans" cxnId="{D08EDECB-B503-47B9-8012-38FA7C8471F7}">
      <dgm:prSet/>
      <dgm:spPr/>
      <dgm:t>
        <a:bodyPr/>
        <a:lstStyle/>
        <a:p>
          <a:endParaRPr lang="en-US"/>
        </a:p>
      </dgm:t>
    </dgm:pt>
    <dgm:pt modelId="{2198084A-7DFF-47A0-990D-F7CF50F5684F}">
      <dgm:prSet/>
      <dgm:spPr/>
      <dgm:t>
        <a:bodyPr/>
        <a:lstStyle/>
        <a:p>
          <a:r>
            <a:rPr lang="en-GB" dirty="0"/>
            <a:t>40 to 60 emergency referrals being created everyday</a:t>
          </a:r>
          <a:endParaRPr lang="en-US" dirty="0"/>
        </a:p>
      </dgm:t>
    </dgm:pt>
    <dgm:pt modelId="{50E28E12-F9AF-4AE6-B3CF-972879DC9F0B}" type="parTrans" cxnId="{747E357B-FEAE-4B15-8146-682E98061535}">
      <dgm:prSet/>
      <dgm:spPr/>
      <dgm:t>
        <a:bodyPr/>
        <a:lstStyle/>
        <a:p>
          <a:endParaRPr lang="en-US" sz="2400"/>
        </a:p>
      </dgm:t>
    </dgm:pt>
    <dgm:pt modelId="{6321CF01-2DC0-4F6E-BD95-F37273DF2490}" type="sibTrans" cxnId="{747E357B-FEAE-4B15-8146-682E98061535}">
      <dgm:prSet/>
      <dgm:spPr/>
      <dgm:t>
        <a:bodyPr/>
        <a:lstStyle/>
        <a:p>
          <a:endParaRPr lang="en-US"/>
        </a:p>
      </dgm:t>
    </dgm:pt>
    <dgm:pt modelId="{1CA306E6-D171-44C6-B62E-7C7CB8C947AA}">
      <dgm:prSet/>
      <dgm:spPr/>
      <dgm:t>
        <a:bodyPr/>
        <a:lstStyle/>
        <a:p>
          <a:r>
            <a:rPr lang="en-GB" dirty="0"/>
            <a:t>These referrals were incorrectly generating an RTT code which added patients to the elective waiting list</a:t>
          </a:r>
          <a:endParaRPr lang="en-US" dirty="0"/>
        </a:p>
      </dgm:t>
    </dgm:pt>
    <dgm:pt modelId="{C3F6FE0E-9FD3-42AE-9DAF-7114A906116C}" type="parTrans" cxnId="{CE7ADC56-2E20-4778-9C38-902B23CF2FB4}">
      <dgm:prSet/>
      <dgm:spPr/>
      <dgm:t>
        <a:bodyPr/>
        <a:lstStyle/>
        <a:p>
          <a:endParaRPr lang="en-US" sz="2400"/>
        </a:p>
      </dgm:t>
    </dgm:pt>
    <dgm:pt modelId="{E9F5007F-1F17-4991-9E49-F024618CEE99}" type="sibTrans" cxnId="{CE7ADC56-2E20-4778-9C38-902B23CF2FB4}">
      <dgm:prSet/>
      <dgm:spPr/>
      <dgm:t>
        <a:bodyPr/>
        <a:lstStyle/>
        <a:p>
          <a:endParaRPr lang="en-US"/>
        </a:p>
      </dgm:t>
    </dgm:pt>
    <dgm:pt modelId="{F6AD09AA-A7E0-4145-A6A8-02C5DFB29DD1}">
      <dgm:prSet/>
      <dgm:spPr/>
      <dgm:t>
        <a:bodyPr/>
        <a:lstStyle/>
        <a:p>
          <a:r>
            <a:rPr lang="en-GB" dirty="0"/>
            <a:t>Two and a half hours of work per day correcting errors</a:t>
          </a:r>
        </a:p>
      </dgm:t>
    </dgm:pt>
    <dgm:pt modelId="{8C5BE1E1-C441-44EF-B54E-F8BA6CD5E40D}" type="parTrans" cxnId="{9E1DD4FE-D86C-40F4-9714-F4BCF7245D95}">
      <dgm:prSet/>
      <dgm:spPr/>
      <dgm:t>
        <a:bodyPr/>
        <a:lstStyle/>
        <a:p>
          <a:endParaRPr lang="en-GB"/>
        </a:p>
      </dgm:t>
    </dgm:pt>
    <dgm:pt modelId="{B45D4BB9-27E2-4A74-BAC2-65C553310E4F}" type="sibTrans" cxnId="{9E1DD4FE-D86C-40F4-9714-F4BCF7245D95}">
      <dgm:prSet/>
      <dgm:spPr/>
      <dgm:t>
        <a:bodyPr/>
        <a:lstStyle/>
        <a:p>
          <a:endParaRPr lang="en-GB"/>
        </a:p>
      </dgm:t>
    </dgm:pt>
    <dgm:pt modelId="{D11DF639-55CE-46C3-9B20-2393C0C59439}" type="pres">
      <dgm:prSet presAssocID="{A99068EF-9DA9-4B56-AF41-7B971422D8F0}" presName="outerComposite" presStyleCnt="0">
        <dgm:presLayoutVars>
          <dgm:chMax val="5"/>
          <dgm:dir/>
          <dgm:resizeHandles val="exact"/>
        </dgm:presLayoutVars>
      </dgm:prSet>
      <dgm:spPr/>
    </dgm:pt>
    <dgm:pt modelId="{F907C514-B467-42AD-99FC-601AA66D9134}" type="pres">
      <dgm:prSet presAssocID="{A99068EF-9DA9-4B56-AF41-7B971422D8F0}" presName="dummyMaxCanvas" presStyleCnt="0">
        <dgm:presLayoutVars/>
      </dgm:prSet>
      <dgm:spPr/>
    </dgm:pt>
    <dgm:pt modelId="{AC384559-9E3D-40A6-AF65-80D06FAE090C}" type="pres">
      <dgm:prSet presAssocID="{A99068EF-9DA9-4B56-AF41-7B971422D8F0}" presName="FourNodes_1" presStyleLbl="node1" presStyleIdx="0" presStyleCnt="4">
        <dgm:presLayoutVars>
          <dgm:bulletEnabled val="1"/>
        </dgm:presLayoutVars>
      </dgm:prSet>
      <dgm:spPr/>
    </dgm:pt>
    <dgm:pt modelId="{A6EE82B0-F677-4824-B3BE-6A6DFA32C470}" type="pres">
      <dgm:prSet presAssocID="{A99068EF-9DA9-4B56-AF41-7B971422D8F0}" presName="FourNodes_2" presStyleLbl="node1" presStyleIdx="1" presStyleCnt="4">
        <dgm:presLayoutVars>
          <dgm:bulletEnabled val="1"/>
        </dgm:presLayoutVars>
      </dgm:prSet>
      <dgm:spPr/>
    </dgm:pt>
    <dgm:pt modelId="{90D84322-EDEF-4026-BF27-2AD6DB7D0EE1}" type="pres">
      <dgm:prSet presAssocID="{A99068EF-9DA9-4B56-AF41-7B971422D8F0}" presName="FourNodes_3" presStyleLbl="node1" presStyleIdx="2" presStyleCnt="4">
        <dgm:presLayoutVars>
          <dgm:bulletEnabled val="1"/>
        </dgm:presLayoutVars>
      </dgm:prSet>
      <dgm:spPr/>
    </dgm:pt>
    <dgm:pt modelId="{A081B1C3-5159-4D0F-AABE-E9A50EBAB17B}" type="pres">
      <dgm:prSet presAssocID="{A99068EF-9DA9-4B56-AF41-7B971422D8F0}" presName="FourNodes_4" presStyleLbl="node1" presStyleIdx="3" presStyleCnt="4">
        <dgm:presLayoutVars>
          <dgm:bulletEnabled val="1"/>
        </dgm:presLayoutVars>
      </dgm:prSet>
      <dgm:spPr/>
    </dgm:pt>
    <dgm:pt modelId="{0E4BD5E0-2482-4BD4-8097-94C3ECA14893}" type="pres">
      <dgm:prSet presAssocID="{A99068EF-9DA9-4B56-AF41-7B971422D8F0}" presName="FourConn_1-2" presStyleLbl="fgAccFollowNode1" presStyleIdx="0" presStyleCnt="3">
        <dgm:presLayoutVars>
          <dgm:bulletEnabled val="1"/>
        </dgm:presLayoutVars>
      </dgm:prSet>
      <dgm:spPr/>
    </dgm:pt>
    <dgm:pt modelId="{50BE4CAE-CE2B-405D-80C3-5710DB61489A}" type="pres">
      <dgm:prSet presAssocID="{A99068EF-9DA9-4B56-AF41-7B971422D8F0}" presName="FourConn_2-3" presStyleLbl="fgAccFollowNode1" presStyleIdx="1" presStyleCnt="3">
        <dgm:presLayoutVars>
          <dgm:bulletEnabled val="1"/>
        </dgm:presLayoutVars>
      </dgm:prSet>
      <dgm:spPr/>
    </dgm:pt>
    <dgm:pt modelId="{AD334D32-03D2-420A-A914-DB4CA7DAAEF2}" type="pres">
      <dgm:prSet presAssocID="{A99068EF-9DA9-4B56-AF41-7B971422D8F0}" presName="FourConn_3-4" presStyleLbl="fgAccFollowNode1" presStyleIdx="2" presStyleCnt="3">
        <dgm:presLayoutVars>
          <dgm:bulletEnabled val="1"/>
        </dgm:presLayoutVars>
      </dgm:prSet>
      <dgm:spPr/>
    </dgm:pt>
    <dgm:pt modelId="{280183A4-2BC4-4509-A2B6-F0F4E8AF3EBA}" type="pres">
      <dgm:prSet presAssocID="{A99068EF-9DA9-4B56-AF41-7B971422D8F0}" presName="FourNodes_1_text" presStyleLbl="node1" presStyleIdx="3" presStyleCnt="4">
        <dgm:presLayoutVars>
          <dgm:bulletEnabled val="1"/>
        </dgm:presLayoutVars>
      </dgm:prSet>
      <dgm:spPr/>
    </dgm:pt>
    <dgm:pt modelId="{29E15B87-3F70-4F90-A83D-F44776EB514A}" type="pres">
      <dgm:prSet presAssocID="{A99068EF-9DA9-4B56-AF41-7B971422D8F0}" presName="FourNodes_2_text" presStyleLbl="node1" presStyleIdx="3" presStyleCnt="4">
        <dgm:presLayoutVars>
          <dgm:bulletEnabled val="1"/>
        </dgm:presLayoutVars>
      </dgm:prSet>
      <dgm:spPr/>
    </dgm:pt>
    <dgm:pt modelId="{EB9AEBD3-365D-4C89-BBB6-78695721C515}" type="pres">
      <dgm:prSet presAssocID="{A99068EF-9DA9-4B56-AF41-7B971422D8F0}" presName="FourNodes_3_text" presStyleLbl="node1" presStyleIdx="3" presStyleCnt="4">
        <dgm:presLayoutVars>
          <dgm:bulletEnabled val="1"/>
        </dgm:presLayoutVars>
      </dgm:prSet>
      <dgm:spPr/>
    </dgm:pt>
    <dgm:pt modelId="{481BC54C-B5CF-409E-AD2E-449C5E2FDAE9}" type="pres">
      <dgm:prSet presAssocID="{A99068EF-9DA9-4B56-AF41-7B971422D8F0}" presName="FourNodes_4_text" presStyleLbl="node1" presStyleIdx="3" presStyleCnt="4">
        <dgm:presLayoutVars>
          <dgm:bulletEnabled val="1"/>
        </dgm:presLayoutVars>
      </dgm:prSet>
      <dgm:spPr/>
    </dgm:pt>
  </dgm:ptLst>
  <dgm:cxnLst>
    <dgm:cxn modelId="{2AE8D703-B4DD-44C0-9853-373732DF3FA0}" type="presOf" srcId="{F6AD09AA-A7E0-4145-A6A8-02C5DFB29DD1}" destId="{481BC54C-B5CF-409E-AD2E-449C5E2FDAE9}" srcOrd="1" destOrd="0" presId="urn:microsoft.com/office/officeart/2005/8/layout/vProcess5"/>
    <dgm:cxn modelId="{35985216-6143-42D1-87C5-4B43FFDD6F57}" type="presOf" srcId="{CA664ABA-B5A1-4BC1-95F0-D4CF0EDEE598}" destId="{AC384559-9E3D-40A6-AF65-80D06FAE090C}" srcOrd="0" destOrd="0" presId="urn:microsoft.com/office/officeart/2005/8/layout/vProcess5"/>
    <dgm:cxn modelId="{F07CC31E-C385-4261-B40C-F1AFF3F9ECE4}" type="presOf" srcId="{1CA306E6-D171-44C6-B62E-7C7CB8C947AA}" destId="{90D84322-EDEF-4026-BF27-2AD6DB7D0EE1}" srcOrd="0" destOrd="0" presId="urn:microsoft.com/office/officeart/2005/8/layout/vProcess5"/>
    <dgm:cxn modelId="{449F892C-9366-4315-9249-826FAB0A7814}" type="presOf" srcId="{CA664ABA-B5A1-4BC1-95F0-D4CF0EDEE598}" destId="{280183A4-2BC4-4509-A2B6-F0F4E8AF3EBA}" srcOrd="1" destOrd="0" presId="urn:microsoft.com/office/officeart/2005/8/layout/vProcess5"/>
    <dgm:cxn modelId="{F83D473E-CDF2-4CE0-9522-FCAFCAC9BB23}" type="presOf" srcId="{2198084A-7DFF-47A0-990D-F7CF50F5684F}" destId="{29E15B87-3F70-4F90-A83D-F44776EB514A}" srcOrd="1" destOrd="0" presId="urn:microsoft.com/office/officeart/2005/8/layout/vProcess5"/>
    <dgm:cxn modelId="{CE7ADC56-2E20-4778-9C38-902B23CF2FB4}" srcId="{A99068EF-9DA9-4B56-AF41-7B971422D8F0}" destId="{1CA306E6-D171-44C6-B62E-7C7CB8C947AA}" srcOrd="2" destOrd="0" parTransId="{C3F6FE0E-9FD3-42AE-9DAF-7114A906116C}" sibTransId="{E9F5007F-1F17-4991-9E49-F024618CEE99}"/>
    <dgm:cxn modelId="{747E357B-FEAE-4B15-8146-682E98061535}" srcId="{A99068EF-9DA9-4B56-AF41-7B971422D8F0}" destId="{2198084A-7DFF-47A0-990D-F7CF50F5684F}" srcOrd="1" destOrd="0" parTransId="{50E28E12-F9AF-4AE6-B3CF-972879DC9F0B}" sibTransId="{6321CF01-2DC0-4F6E-BD95-F37273DF2490}"/>
    <dgm:cxn modelId="{0E240587-89E7-42D1-B6E6-61494C35BA4D}" type="presOf" srcId="{E9F5007F-1F17-4991-9E49-F024618CEE99}" destId="{AD334D32-03D2-420A-A914-DB4CA7DAAEF2}" srcOrd="0" destOrd="0" presId="urn:microsoft.com/office/officeart/2005/8/layout/vProcess5"/>
    <dgm:cxn modelId="{3E7E6297-723E-4C2F-A709-F97519C42318}" type="presOf" srcId="{A99068EF-9DA9-4B56-AF41-7B971422D8F0}" destId="{D11DF639-55CE-46C3-9B20-2393C0C59439}" srcOrd="0" destOrd="0" presId="urn:microsoft.com/office/officeart/2005/8/layout/vProcess5"/>
    <dgm:cxn modelId="{CFB9BB97-A81C-4736-A48A-370F277FE76F}" type="presOf" srcId="{2198084A-7DFF-47A0-990D-F7CF50F5684F}" destId="{A6EE82B0-F677-4824-B3BE-6A6DFA32C470}" srcOrd="0" destOrd="0" presId="urn:microsoft.com/office/officeart/2005/8/layout/vProcess5"/>
    <dgm:cxn modelId="{BAE165BD-12C6-4D3C-94D2-63D5B4DE8EC1}" type="presOf" srcId="{6321CF01-2DC0-4F6E-BD95-F37273DF2490}" destId="{50BE4CAE-CE2B-405D-80C3-5710DB61489A}" srcOrd="0" destOrd="0" presId="urn:microsoft.com/office/officeart/2005/8/layout/vProcess5"/>
    <dgm:cxn modelId="{F7A540C9-8E69-4898-83C2-0F3437E733A2}" type="presOf" srcId="{1CA306E6-D171-44C6-B62E-7C7CB8C947AA}" destId="{EB9AEBD3-365D-4C89-BBB6-78695721C515}" srcOrd="1" destOrd="0" presId="urn:microsoft.com/office/officeart/2005/8/layout/vProcess5"/>
    <dgm:cxn modelId="{D08EDECB-B503-47B9-8012-38FA7C8471F7}" srcId="{A99068EF-9DA9-4B56-AF41-7B971422D8F0}" destId="{CA664ABA-B5A1-4BC1-95F0-D4CF0EDEE598}" srcOrd="0" destOrd="0" parTransId="{CE9103D4-D8EC-4C31-98D6-FB8B17AF4554}" sibTransId="{3A16D513-02F9-49F3-ACC4-CBA8F123A4E5}"/>
    <dgm:cxn modelId="{A05DB5D4-6FC7-4330-BAE4-87147022E300}" type="presOf" srcId="{F6AD09AA-A7E0-4145-A6A8-02C5DFB29DD1}" destId="{A081B1C3-5159-4D0F-AABE-E9A50EBAB17B}" srcOrd="0" destOrd="0" presId="urn:microsoft.com/office/officeart/2005/8/layout/vProcess5"/>
    <dgm:cxn modelId="{7404C8EE-9408-47B4-BF74-40AAF0F4A429}" type="presOf" srcId="{3A16D513-02F9-49F3-ACC4-CBA8F123A4E5}" destId="{0E4BD5E0-2482-4BD4-8097-94C3ECA14893}" srcOrd="0" destOrd="0" presId="urn:microsoft.com/office/officeart/2005/8/layout/vProcess5"/>
    <dgm:cxn modelId="{9E1DD4FE-D86C-40F4-9714-F4BCF7245D95}" srcId="{A99068EF-9DA9-4B56-AF41-7B971422D8F0}" destId="{F6AD09AA-A7E0-4145-A6A8-02C5DFB29DD1}" srcOrd="3" destOrd="0" parTransId="{8C5BE1E1-C441-44EF-B54E-F8BA6CD5E40D}" sibTransId="{B45D4BB9-27E2-4A74-BAC2-65C553310E4F}"/>
    <dgm:cxn modelId="{55D982C6-9E23-4B05-BBD0-2C65D1ADAD6B}" type="presParOf" srcId="{D11DF639-55CE-46C3-9B20-2393C0C59439}" destId="{F907C514-B467-42AD-99FC-601AA66D9134}" srcOrd="0" destOrd="0" presId="urn:microsoft.com/office/officeart/2005/8/layout/vProcess5"/>
    <dgm:cxn modelId="{8682309F-A9FE-420C-AA5E-93B84B34B926}" type="presParOf" srcId="{D11DF639-55CE-46C3-9B20-2393C0C59439}" destId="{AC384559-9E3D-40A6-AF65-80D06FAE090C}" srcOrd="1" destOrd="0" presId="urn:microsoft.com/office/officeart/2005/8/layout/vProcess5"/>
    <dgm:cxn modelId="{F8398875-6DFE-4FD2-B80A-33B55EDE09E0}" type="presParOf" srcId="{D11DF639-55CE-46C3-9B20-2393C0C59439}" destId="{A6EE82B0-F677-4824-B3BE-6A6DFA32C470}" srcOrd="2" destOrd="0" presId="urn:microsoft.com/office/officeart/2005/8/layout/vProcess5"/>
    <dgm:cxn modelId="{B25A9DBC-B530-4D63-B786-715B8C75D445}" type="presParOf" srcId="{D11DF639-55CE-46C3-9B20-2393C0C59439}" destId="{90D84322-EDEF-4026-BF27-2AD6DB7D0EE1}" srcOrd="3" destOrd="0" presId="urn:microsoft.com/office/officeart/2005/8/layout/vProcess5"/>
    <dgm:cxn modelId="{F3B54C0E-8249-4CBC-93F4-66744EF2BF43}" type="presParOf" srcId="{D11DF639-55CE-46C3-9B20-2393C0C59439}" destId="{A081B1C3-5159-4D0F-AABE-E9A50EBAB17B}" srcOrd="4" destOrd="0" presId="urn:microsoft.com/office/officeart/2005/8/layout/vProcess5"/>
    <dgm:cxn modelId="{5E396B6F-D8E1-4789-8BF8-9F075A427BB5}" type="presParOf" srcId="{D11DF639-55CE-46C3-9B20-2393C0C59439}" destId="{0E4BD5E0-2482-4BD4-8097-94C3ECA14893}" srcOrd="5" destOrd="0" presId="urn:microsoft.com/office/officeart/2005/8/layout/vProcess5"/>
    <dgm:cxn modelId="{C3CD448D-4219-4A26-BF80-ACF274C0B200}" type="presParOf" srcId="{D11DF639-55CE-46C3-9B20-2393C0C59439}" destId="{50BE4CAE-CE2B-405D-80C3-5710DB61489A}" srcOrd="6" destOrd="0" presId="urn:microsoft.com/office/officeart/2005/8/layout/vProcess5"/>
    <dgm:cxn modelId="{6D5E21FC-E8AC-44A6-8A63-FD4183E011E0}" type="presParOf" srcId="{D11DF639-55CE-46C3-9B20-2393C0C59439}" destId="{AD334D32-03D2-420A-A914-DB4CA7DAAEF2}" srcOrd="7" destOrd="0" presId="urn:microsoft.com/office/officeart/2005/8/layout/vProcess5"/>
    <dgm:cxn modelId="{6F07F591-BE37-4863-907D-048644455B25}" type="presParOf" srcId="{D11DF639-55CE-46C3-9B20-2393C0C59439}" destId="{280183A4-2BC4-4509-A2B6-F0F4E8AF3EBA}" srcOrd="8" destOrd="0" presId="urn:microsoft.com/office/officeart/2005/8/layout/vProcess5"/>
    <dgm:cxn modelId="{3AF92253-9144-4A79-BF1C-8C3864555765}" type="presParOf" srcId="{D11DF639-55CE-46C3-9B20-2393C0C59439}" destId="{29E15B87-3F70-4F90-A83D-F44776EB514A}" srcOrd="9" destOrd="0" presId="urn:microsoft.com/office/officeart/2005/8/layout/vProcess5"/>
    <dgm:cxn modelId="{E83943A1-EBBF-4D5B-ACF3-9FC58A736AF0}" type="presParOf" srcId="{D11DF639-55CE-46C3-9B20-2393C0C59439}" destId="{EB9AEBD3-365D-4C89-BBB6-78695721C515}" srcOrd="10" destOrd="0" presId="urn:microsoft.com/office/officeart/2005/8/layout/vProcess5"/>
    <dgm:cxn modelId="{8AA53C30-DA7D-40BC-ACCF-7007945FB013}" type="presParOf" srcId="{D11DF639-55CE-46C3-9B20-2393C0C59439}" destId="{481BC54C-B5CF-409E-AD2E-449C5E2FDAE9}"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4053DD-0444-4545-9162-4332EE9E398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60EF215-EB1F-4AB1-AE2A-72DA9F1B14B5}">
      <dgm:prSet/>
      <dgm:spPr/>
      <dgm:t>
        <a:bodyPr/>
        <a:lstStyle/>
        <a:p>
          <a:r>
            <a:rPr lang="en-GB" dirty="0">
              <a:latin typeface="Arial" panose="020B0604020202020204" pitchFamily="34" charset="0"/>
              <a:cs typeface="Arial" panose="020B0604020202020204" pitchFamily="34" charset="0"/>
            </a:rPr>
            <a:t>The Data Quality </a:t>
          </a:r>
          <a:endParaRPr lang="en-US" dirty="0">
            <a:latin typeface="Arial" panose="020B0604020202020204" pitchFamily="34" charset="0"/>
            <a:cs typeface="Arial" panose="020B0604020202020204" pitchFamily="34" charset="0"/>
          </a:endParaRPr>
        </a:p>
      </dgm:t>
    </dgm:pt>
    <dgm:pt modelId="{1E037D3A-0548-42FB-9AC8-ED322C4F52F7}" type="parTrans" cxnId="{D8F58E93-EE4A-45FD-8988-8302665DE155}">
      <dgm:prSet/>
      <dgm:spPr/>
      <dgm:t>
        <a:bodyPr/>
        <a:lstStyle/>
        <a:p>
          <a:endParaRPr lang="en-US">
            <a:latin typeface="Arial" panose="020B0604020202020204" pitchFamily="34" charset="0"/>
            <a:cs typeface="Arial" panose="020B0604020202020204" pitchFamily="34" charset="0"/>
          </a:endParaRPr>
        </a:p>
      </dgm:t>
    </dgm:pt>
    <dgm:pt modelId="{60003E31-002E-4BE6-ADC0-7638616C56F8}" type="sibTrans" cxnId="{D8F58E93-EE4A-45FD-8988-8302665DE155}">
      <dgm:prSet/>
      <dgm:spPr/>
      <dgm:t>
        <a:bodyPr/>
        <a:lstStyle/>
        <a:p>
          <a:endParaRPr lang="en-US">
            <a:latin typeface="Arial" panose="020B0604020202020204" pitchFamily="34" charset="0"/>
            <a:cs typeface="Arial" panose="020B0604020202020204" pitchFamily="34" charset="0"/>
          </a:endParaRPr>
        </a:p>
      </dgm:t>
    </dgm:pt>
    <dgm:pt modelId="{36902AF2-A084-4959-A090-E16B1848B0B8}">
      <dgm:prSet/>
      <dgm:spPr/>
      <dgm:t>
        <a:bodyPr/>
        <a:lstStyle/>
        <a:p>
          <a:r>
            <a:rPr lang="en-GB">
              <a:latin typeface="Arial" panose="020B0604020202020204" pitchFamily="34" charset="0"/>
              <a:cs typeface="Arial" panose="020B0604020202020204" pitchFamily="34" charset="0"/>
            </a:rPr>
            <a:t>The information team </a:t>
          </a:r>
          <a:endParaRPr lang="en-US">
            <a:latin typeface="Arial" panose="020B0604020202020204" pitchFamily="34" charset="0"/>
            <a:cs typeface="Arial" panose="020B0604020202020204" pitchFamily="34" charset="0"/>
          </a:endParaRPr>
        </a:p>
      </dgm:t>
    </dgm:pt>
    <dgm:pt modelId="{CCB98357-1B4C-4AD7-8DC0-E92A733015AF}" type="parTrans" cxnId="{16B7B0B7-1648-4B71-90F8-00CD5F4C52B7}">
      <dgm:prSet/>
      <dgm:spPr/>
      <dgm:t>
        <a:bodyPr/>
        <a:lstStyle/>
        <a:p>
          <a:endParaRPr lang="en-US">
            <a:latin typeface="Arial" panose="020B0604020202020204" pitchFamily="34" charset="0"/>
            <a:cs typeface="Arial" panose="020B0604020202020204" pitchFamily="34" charset="0"/>
          </a:endParaRPr>
        </a:p>
      </dgm:t>
    </dgm:pt>
    <dgm:pt modelId="{149F4DF3-65AF-4399-8902-1C6BB0F3FB19}" type="sibTrans" cxnId="{16B7B0B7-1648-4B71-90F8-00CD5F4C52B7}">
      <dgm:prSet/>
      <dgm:spPr/>
      <dgm:t>
        <a:bodyPr/>
        <a:lstStyle/>
        <a:p>
          <a:endParaRPr lang="en-US">
            <a:latin typeface="Arial" panose="020B0604020202020204" pitchFamily="34" charset="0"/>
            <a:cs typeface="Arial" panose="020B0604020202020204" pitchFamily="34" charset="0"/>
          </a:endParaRPr>
        </a:p>
      </dgm:t>
    </dgm:pt>
    <dgm:pt modelId="{10A55F7F-7001-47AE-8120-98FA52FB0839}">
      <dgm:prSet/>
      <dgm:spPr/>
      <dgm:t>
        <a:bodyPr/>
        <a:lstStyle/>
        <a:p>
          <a:r>
            <a:rPr lang="en-GB" dirty="0">
              <a:latin typeface="Arial" panose="020B0604020202020204" pitchFamily="34" charset="0"/>
              <a:cs typeface="Arial" panose="020B0604020202020204" pitchFamily="34" charset="0"/>
            </a:rPr>
            <a:t>The manager of the ward clerks </a:t>
          </a:r>
          <a:endParaRPr lang="en-US" dirty="0">
            <a:latin typeface="Arial" panose="020B0604020202020204" pitchFamily="34" charset="0"/>
            <a:cs typeface="Arial" panose="020B0604020202020204" pitchFamily="34" charset="0"/>
          </a:endParaRPr>
        </a:p>
      </dgm:t>
    </dgm:pt>
    <dgm:pt modelId="{28C813EA-3B25-4961-B859-067E802625A7}" type="parTrans" cxnId="{16C2E9F6-8ED4-457C-A159-F57D7FF95A18}">
      <dgm:prSet/>
      <dgm:spPr/>
      <dgm:t>
        <a:bodyPr/>
        <a:lstStyle/>
        <a:p>
          <a:endParaRPr lang="en-US">
            <a:latin typeface="Arial" panose="020B0604020202020204" pitchFamily="34" charset="0"/>
            <a:cs typeface="Arial" panose="020B0604020202020204" pitchFamily="34" charset="0"/>
          </a:endParaRPr>
        </a:p>
      </dgm:t>
    </dgm:pt>
    <dgm:pt modelId="{1275C327-E37E-4C58-AC9F-8A70E130E700}" type="sibTrans" cxnId="{16C2E9F6-8ED4-457C-A159-F57D7FF95A18}">
      <dgm:prSet/>
      <dgm:spPr/>
      <dgm:t>
        <a:bodyPr/>
        <a:lstStyle/>
        <a:p>
          <a:endParaRPr lang="en-US">
            <a:latin typeface="Arial" panose="020B0604020202020204" pitchFamily="34" charset="0"/>
            <a:cs typeface="Arial" panose="020B0604020202020204" pitchFamily="34" charset="0"/>
          </a:endParaRPr>
        </a:p>
      </dgm:t>
    </dgm:pt>
    <dgm:pt modelId="{A5C806C2-6877-4349-8211-0284F03316B6}">
      <dgm:prSet/>
      <dgm:spPr/>
      <dgm:t>
        <a:bodyPr/>
        <a:lstStyle/>
        <a:p>
          <a:r>
            <a:rPr lang="en-GB" dirty="0">
              <a:latin typeface="Arial" panose="020B0604020202020204" pitchFamily="34" charset="0"/>
              <a:cs typeface="Arial" panose="020B0604020202020204" pitchFamily="34" charset="0"/>
            </a:rPr>
            <a:t>The Income / Contract team </a:t>
          </a:r>
          <a:endParaRPr lang="en-US" dirty="0">
            <a:latin typeface="Arial" panose="020B0604020202020204" pitchFamily="34" charset="0"/>
            <a:cs typeface="Arial" panose="020B0604020202020204" pitchFamily="34" charset="0"/>
          </a:endParaRPr>
        </a:p>
      </dgm:t>
    </dgm:pt>
    <dgm:pt modelId="{44CB8E02-54D0-41FA-A885-A65C50C31BF5}" type="sibTrans" cxnId="{5493C7FD-B9F7-4AF4-8C1C-D458BA4D106C}">
      <dgm:prSet/>
      <dgm:spPr/>
      <dgm:t>
        <a:bodyPr/>
        <a:lstStyle/>
        <a:p>
          <a:endParaRPr lang="en-US">
            <a:latin typeface="Arial" panose="020B0604020202020204" pitchFamily="34" charset="0"/>
            <a:cs typeface="Arial" panose="020B0604020202020204" pitchFamily="34" charset="0"/>
          </a:endParaRPr>
        </a:p>
      </dgm:t>
    </dgm:pt>
    <dgm:pt modelId="{0548DA31-8A4E-4E39-AAFC-DFF2DBBE15AD}" type="parTrans" cxnId="{5493C7FD-B9F7-4AF4-8C1C-D458BA4D106C}">
      <dgm:prSet/>
      <dgm:spPr/>
      <dgm:t>
        <a:bodyPr/>
        <a:lstStyle/>
        <a:p>
          <a:endParaRPr lang="en-US">
            <a:latin typeface="Arial" panose="020B0604020202020204" pitchFamily="34" charset="0"/>
            <a:cs typeface="Arial" panose="020B0604020202020204" pitchFamily="34" charset="0"/>
          </a:endParaRPr>
        </a:p>
      </dgm:t>
    </dgm:pt>
    <dgm:pt modelId="{3425C2DA-5BB9-45B7-8B20-7380C7FC62BD}">
      <dgm:prSet/>
      <dgm:spPr/>
      <dgm:t>
        <a:bodyPr/>
        <a:lstStyle/>
        <a:p>
          <a:r>
            <a:rPr lang="en-GB" dirty="0">
              <a:latin typeface="Arial" panose="020B0604020202020204" pitchFamily="34" charset="0"/>
              <a:cs typeface="Arial" panose="020B0604020202020204" pitchFamily="34" charset="0"/>
            </a:rPr>
            <a:t>Service</a:t>
          </a:r>
          <a:endParaRPr lang="en-US" dirty="0">
            <a:latin typeface="Arial" panose="020B0604020202020204" pitchFamily="34" charset="0"/>
            <a:cs typeface="Arial" panose="020B0604020202020204" pitchFamily="34" charset="0"/>
          </a:endParaRPr>
        </a:p>
      </dgm:t>
    </dgm:pt>
    <dgm:pt modelId="{5D0AF6EC-5583-43FF-AD7B-47E04A85CA55}" type="parTrans" cxnId="{FFE729EC-4F30-425F-BF5D-D4E3CB7AA76F}">
      <dgm:prSet/>
      <dgm:spPr/>
      <dgm:t>
        <a:bodyPr/>
        <a:lstStyle/>
        <a:p>
          <a:endParaRPr lang="en-GB"/>
        </a:p>
      </dgm:t>
    </dgm:pt>
    <dgm:pt modelId="{5ED7D7D6-6D49-425C-8E65-9FC47E6AE905}" type="sibTrans" cxnId="{FFE729EC-4F30-425F-BF5D-D4E3CB7AA76F}">
      <dgm:prSet/>
      <dgm:spPr/>
      <dgm:t>
        <a:bodyPr/>
        <a:lstStyle/>
        <a:p>
          <a:endParaRPr lang="en-GB"/>
        </a:p>
      </dgm:t>
    </dgm:pt>
    <dgm:pt modelId="{80171BBF-4462-43CA-AAC3-33C67908FEED}">
      <dgm:prSet/>
      <dgm:spPr/>
      <dgm:t>
        <a:bodyPr/>
        <a:lstStyle/>
        <a:p>
          <a:r>
            <a:rPr lang="en-GB" dirty="0">
              <a:latin typeface="Arial" panose="020B0604020202020204" pitchFamily="34" charset="0"/>
              <a:cs typeface="Arial" panose="020B0604020202020204" pitchFamily="34" charset="0"/>
            </a:rPr>
            <a:t>Access / RTT</a:t>
          </a:r>
          <a:endParaRPr lang="en-US" dirty="0">
            <a:latin typeface="Arial" panose="020B0604020202020204" pitchFamily="34" charset="0"/>
            <a:cs typeface="Arial" panose="020B0604020202020204" pitchFamily="34" charset="0"/>
          </a:endParaRPr>
        </a:p>
      </dgm:t>
    </dgm:pt>
    <dgm:pt modelId="{CD352CEE-BDF4-4050-8D14-C6692C2D33B7}" type="parTrans" cxnId="{434E5EC9-800A-4011-B512-11F1D6128FD6}">
      <dgm:prSet/>
      <dgm:spPr/>
      <dgm:t>
        <a:bodyPr/>
        <a:lstStyle/>
        <a:p>
          <a:endParaRPr lang="en-GB"/>
        </a:p>
      </dgm:t>
    </dgm:pt>
    <dgm:pt modelId="{FF971484-7269-4DCC-ACBD-2BA2D6DAD066}" type="sibTrans" cxnId="{434E5EC9-800A-4011-B512-11F1D6128FD6}">
      <dgm:prSet/>
      <dgm:spPr/>
      <dgm:t>
        <a:bodyPr/>
        <a:lstStyle/>
        <a:p>
          <a:endParaRPr lang="en-GB"/>
        </a:p>
      </dgm:t>
    </dgm:pt>
    <dgm:pt modelId="{5223072D-337D-451C-A212-7451124AA7F0}" type="pres">
      <dgm:prSet presAssocID="{C14053DD-0444-4545-9162-4332EE9E3987}" presName="diagram" presStyleCnt="0">
        <dgm:presLayoutVars>
          <dgm:dir/>
          <dgm:resizeHandles val="exact"/>
        </dgm:presLayoutVars>
      </dgm:prSet>
      <dgm:spPr/>
    </dgm:pt>
    <dgm:pt modelId="{88789B31-765E-4516-A0AB-0DE1478BA8A1}" type="pres">
      <dgm:prSet presAssocID="{A5C806C2-6877-4349-8211-0284F03316B6}" presName="node" presStyleLbl="node1" presStyleIdx="0" presStyleCnt="6">
        <dgm:presLayoutVars>
          <dgm:bulletEnabled val="1"/>
        </dgm:presLayoutVars>
      </dgm:prSet>
      <dgm:spPr/>
    </dgm:pt>
    <dgm:pt modelId="{D4E6D701-1A9D-4E24-B4EA-5DA315B10A25}" type="pres">
      <dgm:prSet presAssocID="{44CB8E02-54D0-41FA-A885-A65C50C31BF5}" presName="sibTrans" presStyleCnt="0"/>
      <dgm:spPr/>
    </dgm:pt>
    <dgm:pt modelId="{F55469ED-FDF6-4ADB-A5AF-53656F7492F6}" type="pres">
      <dgm:prSet presAssocID="{B60EF215-EB1F-4AB1-AE2A-72DA9F1B14B5}" presName="node" presStyleLbl="node1" presStyleIdx="1" presStyleCnt="6">
        <dgm:presLayoutVars>
          <dgm:bulletEnabled val="1"/>
        </dgm:presLayoutVars>
      </dgm:prSet>
      <dgm:spPr/>
    </dgm:pt>
    <dgm:pt modelId="{191EF360-64E0-494D-974F-EEF75927C6B5}" type="pres">
      <dgm:prSet presAssocID="{60003E31-002E-4BE6-ADC0-7638616C56F8}" presName="sibTrans" presStyleCnt="0"/>
      <dgm:spPr/>
    </dgm:pt>
    <dgm:pt modelId="{90708118-F969-4659-A360-6CFF656E8164}" type="pres">
      <dgm:prSet presAssocID="{36902AF2-A084-4959-A090-E16B1848B0B8}" presName="node" presStyleLbl="node1" presStyleIdx="2" presStyleCnt="6">
        <dgm:presLayoutVars>
          <dgm:bulletEnabled val="1"/>
        </dgm:presLayoutVars>
      </dgm:prSet>
      <dgm:spPr/>
    </dgm:pt>
    <dgm:pt modelId="{63AD7AF8-8187-49BD-B6B3-A416889FD72C}" type="pres">
      <dgm:prSet presAssocID="{149F4DF3-65AF-4399-8902-1C6BB0F3FB19}" presName="sibTrans" presStyleCnt="0"/>
      <dgm:spPr/>
    </dgm:pt>
    <dgm:pt modelId="{322CF95F-C794-4CFF-A9D0-97A9E28A08F2}" type="pres">
      <dgm:prSet presAssocID="{10A55F7F-7001-47AE-8120-98FA52FB0839}" presName="node" presStyleLbl="node1" presStyleIdx="3" presStyleCnt="6">
        <dgm:presLayoutVars>
          <dgm:bulletEnabled val="1"/>
        </dgm:presLayoutVars>
      </dgm:prSet>
      <dgm:spPr/>
    </dgm:pt>
    <dgm:pt modelId="{F1629211-4E86-4E4B-8F4B-E725AD7363F7}" type="pres">
      <dgm:prSet presAssocID="{1275C327-E37E-4C58-AC9F-8A70E130E700}" presName="sibTrans" presStyleCnt="0"/>
      <dgm:spPr/>
    </dgm:pt>
    <dgm:pt modelId="{4B897C6F-A810-4A47-B182-4D9352CE10AE}" type="pres">
      <dgm:prSet presAssocID="{3425C2DA-5BB9-45B7-8B20-7380C7FC62BD}" presName="node" presStyleLbl="node1" presStyleIdx="4" presStyleCnt="6">
        <dgm:presLayoutVars>
          <dgm:bulletEnabled val="1"/>
        </dgm:presLayoutVars>
      </dgm:prSet>
      <dgm:spPr/>
    </dgm:pt>
    <dgm:pt modelId="{0522ACE4-0BE6-484E-BCAE-8B6DF03FDB79}" type="pres">
      <dgm:prSet presAssocID="{5ED7D7D6-6D49-425C-8E65-9FC47E6AE905}" presName="sibTrans" presStyleCnt="0"/>
      <dgm:spPr/>
    </dgm:pt>
    <dgm:pt modelId="{716837A0-B78A-4C11-8D2C-282479FD83EA}" type="pres">
      <dgm:prSet presAssocID="{80171BBF-4462-43CA-AAC3-33C67908FEED}" presName="node" presStyleLbl="node1" presStyleIdx="5" presStyleCnt="6">
        <dgm:presLayoutVars>
          <dgm:bulletEnabled val="1"/>
        </dgm:presLayoutVars>
      </dgm:prSet>
      <dgm:spPr/>
    </dgm:pt>
  </dgm:ptLst>
  <dgm:cxnLst>
    <dgm:cxn modelId="{3821745F-27BF-495F-A4CF-C03A5B2AE425}" type="presOf" srcId="{C14053DD-0444-4545-9162-4332EE9E3987}" destId="{5223072D-337D-451C-A212-7451124AA7F0}" srcOrd="0" destOrd="0" presId="urn:microsoft.com/office/officeart/2005/8/layout/default"/>
    <dgm:cxn modelId="{D8F58E93-EE4A-45FD-8988-8302665DE155}" srcId="{C14053DD-0444-4545-9162-4332EE9E3987}" destId="{B60EF215-EB1F-4AB1-AE2A-72DA9F1B14B5}" srcOrd="1" destOrd="0" parTransId="{1E037D3A-0548-42FB-9AC8-ED322C4F52F7}" sibTransId="{60003E31-002E-4BE6-ADC0-7638616C56F8}"/>
    <dgm:cxn modelId="{5F0C27A1-ED02-4BF7-B574-57F9E8528494}" type="presOf" srcId="{3425C2DA-5BB9-45B7-8B20-7380C7FC62BD}" destId="{4B897C6F-A810-4A47-B182-4D9352CE10AE}" srcOrd="0" destOrd="0" presId="urn:microsoft.com/office/officeart/2005/8/layout/default"/>
    <dgm:cxn modelId="{929DA4B0-452A-4827-A3C6-9B9B56A971E5}" type="presOf" srcId="{B60EF215-EB1F-4AB1-AE2A-72DA9F1B14B5}" destId="{F55469ED-FDF6-4ADB-A5AF-53656F7492F6}" srcOrd="0" destOrd="0" presId="urn:microsoft.com/office/officeart/2005/8/layout/default"/>
    <dgm:cxn modelId="{16B7B0B7-1648-4B71-90F8-00CD5F4C52B7}" srcId="{C14053DD-0444-4545-9162-4332EE9E3987}" destId="{36902AF2-A084-4959-A090-E16B1848B0B8}" srcOrd="2" destOrd="0" parTransId="{CCB98357-1B4C-4AD7-8DC0-E92A733015AF}" sibTransId="{149F4DF3-65AF-4399-8902-1C6BB0F3FB19}"/>
    <dgm:cxn modelId="{8F4EC8BA-8255-493F-ABB8-53653AE89D39}" type="presOf" srcId="{80171BBF-4462-43CA-AAC3-33C67908FEED}" destId="{716837A0-B78A-4C11-8D2C-282479FD83EA}" srcOrd="0" destOrd="0" presId="urn:microsoft.com/office/officeart/2005/8/layout/default"/>
    <dgm:cxn modelId="{434E5EC9-800A-4011-B512-11F1D6128FD6}" srcId="{C14053DD-0444-4545-9162-4332EE9E3987}" destId="{80171BBF-4462-43CA-AAC3-33C67908FEED}" srcOrd="5" destOrd="0" parTransId="{CD352CEE-BDF4-4050-8D14-C6692C2D33B7}" sibTransId="{FF971484-7269-4DCC-ACBD-2BA2D6DAD066}"/>
    <dgm:cxn modelId="{A01030DA-84FF-46EA-8ED8-F1482D84B357}" type="presOf" srcId="{36902AF2-A084-4959-A090-E16B1848B0B8}" destId="{90708118-F969-4659-A360-6CFF656E8164}" srcOrd="0" destOrd="0" presId="urn:microsoft.com/office/officeart/2005/8/layout/default"/>
    <dgm:cxn modelId="{7D37E1E8-FDE8-4D79-B03D-566F7EDF6F56}" type="presOf" srcId="{10A55F7F-7001-47AE-8120-98FA52FB0839}" destId="{322CF95F-C794-4CFF-A9D0-97A9E28A08F2}" srcOrd="0" destOrd="0" presId="urn:microsoft.com/office/officeart/2005/8/layout/default"/>
    <dgm:cxn modelId="{FFE729EC-4F30-425F-BF5D-D4E3CB7AA76F}" srcId="{C14053DD-0444-4545-9162-4332EE9E3987}" destId="{3425C2DA-5BB9-45B7-8B20-7380C7FC62BD}" srcOrd="4" destOrd="0" parTransId="{5D0AF6EC-5583-43FF-AD7B-47E04A85CA55}" sibTransId="{5ED7D7D6-6D49-425C-8E65-9FC47E6AE905}"/>
    <dgm:cxn modelId="{16C2E9F6-8ED4-457C-A159-F57D7FF95A18}" srcId="{C14053DD-0444-4545-9162-4332EE9E3987}" destId="{10A55F7F-7001-47AE-8120-98FA52FB0839}" srcOrd="3" destOrd="0" parTransId="{28C813EA-3B25-4961-B859-067E802625A7}" sibTransId="{1275C327-E37E-4C58-AC9F-8A70E130E700}"/>
    <dgm:cxn modelId="{CAE8EDF8-18C7-4676-8D82-826BD8CCBACB}" type="presOf" srcId="{A5C806C2-6877-4349-8211-0284F03316B6}" destId="{88789B31-765E-4516-A0AB-0DE1478BA8A1}" srcOrd="0" destOrd="0" presId="urn:microsoft.com/office/officeart/2005/8/layout/default"/>
    <dgm:cxn modelId="{5493C7FD-B9F7-4AF4-8C1C-D458BA4D106C}" srcId="{C14053DD-0444-4545-9162-4332EE9E3987}" destId="{A5C806C2-6877-4349-8211-0284F03316B6}" srcOrd="0" destOrd="0" parTransId="{0548DA31-8A4E-4E39-AAFC-DFF2DBBE15AD}" sibTransId="{44CB8E02-54D0-41FA-A885-A65C50C31BF5}"/>
    <dgm:cxn modelId="{0DF3DF26-DEBD-4BDF-8249-62419C82DFD8}" type="presParOf" srcId="{5223072D-337D-451C-A212-7451124AA7F0}" destId="{88789B31-765E-4516-A0AB-0DE1478BA8A1}" srcOrd="0" destOrd="0" presId="urn:microsoft.com/office/officeart/2005/8/layout/default"/>
    <dgm:cxn modelId="{8777BAD0-FE00-4628-9C15-B31BD30BDCA1}" type="presParOf" srcId="{5223072D-337D-451C-A212-7451124AA7F0}" destId="{D4E6D701-1A9D-4E24-B4EA-5DA315B10A25}" srcOrd="1" destOrd="0" presId="urn:microsoft.com/office/officeart/2005/8/layout/default"/>
    <dgm:cxn modelId="{EB189C4E-9ACA-49BD-9F8A-898229B037B5}" type="presParOf" srcId="{5223072D-337D-451C-A212-7451124AA7F0}" destId="{F55469ED-FDF6-4ADB-A5AF-53656F7492F6}" srcOrd="2" destOrd="0" presId="urn:microsoft.com/office/officeart/2005/8/layout/default"/>
    <dgm:cxn modelId="{41CB3913-D829-402E-99D1-288DAA276D99}" type="presParOf" srcId="{5223072D-337D-451C-A212-7451124AA7F0}" destId="{191EF360-64E0-494D-974F-EEF75927C6B5}" srcOrd="3" destOrd="0" presId="urn:microsoft.com/office/officeart/2005/8/layout/default"/>
    <dgm:cxn modelId="{5B9E4E50-8034-4AF7-AE97-D764DE1B5CB9}" type="presParOf" srcId="{5223072D-337D-451C-A212-7451124AA7F0}" destId="{90708118-F969-4659-A360-6CFF656E8164}" srcOrd="4" destOrd="0" presId="urn:microsoft.com/office/officeart/2005/8/layout/default"/>
    <dgm:cxn modelId="{8BC64CEC-BFF8-4CE1-8DFA-FCDFAE794A6C}" type="presParOf" srcId="{5223072D-337D-451C-A212-7451124AA7F0}" destId="{63AD7AF8-8187-49BD-B6B3-A416889FD72C}" srcOrd="5" destOrd="0" presId="urn:microsoft.com/office/officeart/2005/8/layout/default"/>
    <dgm:cxn modelId="{C8D48268-9532-4869-8589-830D9AD31C06}" type="presParOf" srcId="{5223072D-337D-451C-A212-7451124AA7F0}" destId="{322CF95F-C794-4CFF-A9D0-97A9E28A08F2}" srcOrd="6" destOrd="0" presId="urn:microsoft.com/office/officeart/2005/8/layout/default"/>
    <dgm:cxn modelId="{A7366E80-B0D9-4B7A-BE23-6A6C41F2B68B}" type="presParOf" srcId="{5223072D-337D-451C-A212-7451124AA7F0}" destId="{F1629211-4E86-4E4B-8F4B-E725AD7363F7}" srcOrd="7" destOrd="0" presId="urn:microsoft.com/office/officeart/2005/8/layout/default"/>
    <dgm:cxn modelId="{442A2D57-6B65-43EB-BAE5-630681D56E82}" type="presParOf" srcId="{5223072D-337D-451C-A212-7451124AA7F0}" destId="{4B897C6F-A810-4A47-B182-4D9352CE10AE}" srcOrd="8" destOrd="0" presId="urn:microsoft.com/office/officeart/2005/8/layout/default"/>
    <dgm:cxn modelId="{54A2AB4C-734E-4255-B412-159DF0DAD29F}" type="presParOf" srcId="{5223072D-337D-451C-A212-7451124AA7F0}" destId="{0522ACE4-0BE6-484E-BCAE-8B6DF03FDB79}" srcOrd="9" destOrd="0" presId="urn:microsoft.com/office/officeart/2005/8/layout/default"/>
    <dgm:cxn modelId="{B64EBD77-DC42-44E6-8017-F89F71794E9A}" type="presParOf" srcId="{5223072D-337D-451C-A212-7451124AA7F0}" destId="{716837A0-B78A-4C11-8D2C-282479FD83E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DDE487-3BD1-44BD-A0AB-55D980FBB0E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899072B-8CD4-4295-80E0-A2F3DB6069D5}">
      <dgm:prSet custT="1"/>
      <dgm:spPr/>
      <dgm:t>
        <a:bodyPr/>
        <a:lstStyle/>
        <a:p>
          <a:pPr>
            <a:lnSpc>
              <a:spcPct val="100000"/>
            </a:lnSpc>
          </a:pPr>
          <a:r>
            <a:rPr lang="en-GB" sz="2800" dirty="0">
              <a:latin typeface="Arial" panose="020B0604020202020204" pitchFamily="34" charset="0"/>
              <a:cs typeface="Arial" panose="020B0604020202020204" pitchFamily="34" charset="0"/>
            </a:rPr>
            <a:t>Got agreement from all the teams on 10</a:t>
          </a:r>
          <a:r>
            <a:rPr lang="en-GB" sz="2800" baseline="30000" dirty="0">
              <a:latin typeface="Arial" panose="020B0604020202020204" pitchFamily="34" charset="0"/>
              <a:cs typeface="Arial" panose="020B0604020202020204" pitchFamily="34" charset="0"/>
            </a:rPr>
            <a:t>th</a:t>
          </a:r>
          <a:r>
            <a:rPr lang="en-GB" sz="2800" dirty="0">
              <a:latin typeface="Arial" panose="020B0604020202020204" pitchFamily="34" charset="0"/>
              <a:cs typeface="Arial" panose="020B0604020202020204" pitchFamily="34" charset="0"/>
            </a:rPr>
            <a:t> of March </a:t>
          </a:r>
          <a:endParaRPr lang="en-US" sz="2800" dirty="0">
            <a:latin typeface="Arial" panose="020B0604020202020204" pitchFamily="34" charset="0"/>
            <a:cs typeface="Arial" panose="020B0604020202020204" pitchFamily="34" charset="0"/>
          </a:endParaRPr>
        </a:p>
      </dgm:t>
    </dgm:pt>
    <dgm:pt modelId="{58FBFE3F-86D5-423B-BB10-1B1E437CF5C7}" type="parTrans" cxnId="{4C4B21D1-8D68-4868-AEF6-E93AE915C031}">
      <dgm:prSet/>
      <dgm:spPr/>
      <dgm:t>
        <a:bodyPr/>
        <a:lstStyle/>
        <a:p>
          <a:endParaRPr lang="en-US"/>
        </a:p>
      </dgm:t>
    </dgm:pt>
    <dgm:pt modelId="{172E2E18-E7FA-447F-AFAD-FA211F8073FF}" type="sibTrans" cxnId="{4C4B21D1-8D68-4868-AEF6-E93AE915C031}">
      <dgm:prSet/>
      <dgm:spPr/>
      <dgm:t>
        <a:bodyPr/>
        <a:lstStyle/>
        <a:p>
          <a:pPr>
            <a:lnSpc>
              <a:spcPct val="100000"/>
            </a:lnSpc>
          </a:pPr>
          <a:endParaRPr lang="en-US"/>
        </a:p>
      </dgm:t>
    </dgm:pt>
    <dgm:pt modelId="{1AB3CEEF-0439-4374-B9BA-E25141541513}">
      <dgm:prSet custT="1"/>
      <dgm:spPr/>
      <dgm:t>
        <a:bodyPr/>
        <a:lstStyle/>
        <a:p>
          <a:pPr>
            <a:lnSpc>
              <a:spcPct val="100000"/>
            </a:lnSpc>
          </a:pPr>
          <a:r>
            <a:rPr lang="en-GB" sz="2800" dirty="0">
              <a:latin typeface="Arial" panose="020B0604020202020204" pitchFamily="34" charset="0"/>
              <a:cs typeface="Arial" panose="020B0604020202020204" pitchFamily="34" charset="0"/>
            </a:rPr>
            <a:t>Created guidelines for the Ward Clerks to follow</a:t>
          </a:r>
          <a:endParaRPr lang="en-US" sz="2800" dirty="0">
            <a:latin typeface="Arial" panose="020B0604020202020204" pitchFamily="34" charset="0"/>
            <a:cs typeface="Arial" panose="020B0604020202020204" pitchFamily="34" charset="0"/>
          </a:endParaRPr>
        </a:p>
      </dgm:t>
    </dgm:pt>
    <dgm:pt modelId="{751D92D4-97F7-4462-BF5A-BD557F9C59D3}" type="parTrans" cxnId="{A100815B-23A4-4102-826A-DC3B7BDD7A09}">
      <dgm:prSet/>
      <dgm:spPr/>
      <dgm:t>
        <a:bodyPr/>
        <a:lstStyle/>
        <a:p>
          <a:endParaRPr lang="en-US"/>
        </a:p>
      </dgm:t>
    </dgm:pt>
    <dgm:pt modelId="{AF676C34-50FD-4560-A5CB-13E3BB239D6E}" type="sibTrans" cxnId="{A100815B-23A4-4102-826A-DC3B7BDD7A09}">
      <dgm:prSet/>
      <dgm:spPr/>
      <dgm:t>
        <a:bodyPr/>
        <a:lstStyle/>
        <a:p>
          <a:pPr>
            <a:lnSpc>
              <a:spcPct val="100000"/>
            </a:lnSpc>
          </a:pPr>
          <a:endParaRPr lang="en-US"/>
        </a:p>
      </dgm:t>
    </dgm:pt>
    <dgm:pt modelId="{0C3406D2-6F19-442A-8CF8-C2B094BAAF32}">
      <dgm:prSet custT="1"/>
      <dgm:spPr/>
      <dgm:t>
        <a:bodyPr/>
        <a:lstStyle/>
        <a:p>
          <a:pPr>
            <a:lnSpc>
              <a:spcPct val="100000"/>
            </a:lnSpc>
          </a:pPr>
          <a:r>
            <a:rPr lang="en-GB" sz="2800" dirty="0">
              <a:latin typeface="Arial" panose="020B0604020202020204" pitchFamily="34" charset="0"/>
              <a:cs typeface="Arial" panose="020B0604020202020204" pitchFamily="34" charset="0"/>
            </a:rPr>
            <a:t>Started training on the 24</a:t>
          </a:r>
          <a:r>
            <a:rPr lang="en-GB" sz="2800" baseline="30000" dirty="0">
              <a:latin typeface="Arial" panose="020B0604020202020204" pitchFamily="34" charset="0"/>
              <a:cs typeface="Arial" panose="020B0604020202020204" pitchFamily="34" charset="0"/>
            </a:rPr>
            <a:t>th</a:t>
          </a:r>
          <a:r>
            <a:rPr lang="en-GB" sz="2800" dirty="0">
              <a:latin typeface="Arial" panose="020B0604020202020204" pitchFamily="34" charset="0"/>
              <a:cs typeface="Arial" panose="020B0604020202020204" pitchFamily="34" charset="0"/>
            </a:rPr>
            <a:t> of March </a:t>
          </a:r>
          <a:endParaRPr lang="en-US" sz="2800" dirty="0">
            <a:latin typeface="Arial" panose="020B0604020202020204" pitchFamily="34" charset="0"/>
            <a:cs typeface="Arial" panose="020B0604020202020204" pitchFamily="34" charset="0"/>
          </a:endParaRPr>
        </a:p>
      </dgm:t>
    </dgm:pt>
    <dgm:pt modelId="{09FF4B32-288A-44D4-961F-373242EF54B6}" type="parTrans" cxnId="{CDDEB072-2563-4A5C-AA39-1053E592440B}">
      <dgm:prSet/>
      <dgm:spPr/>
      <dgm:t>
        <a:bodyPr/>
        <a:lstStyle/>
        <a:p>
          <a:endParaRPr lang="en-US"/>
        </a:p>
      </dgm:t>
    </dgm:pt>
    <dgm:pt modelId="{D924ACBF-053F-4ED4-B36B-DDE02D09213E}" type="sibTrans" cxnId="{CDDEB072-2563-4A5C-AA39-1053E592440B}">
      <dgm:prSet/>
      <dgm:spPr/>
      <dgm:t>
        <a:bodyPr/>
        <a:lstStyle/>
        <a:p>
          <a:pPr>
            <a:lnSpc>
              <a:spcPct val="100000"/>
            </a:lnSpc>
          </a:pPr>
          <a:endParaRPr lang="en-US"/>
        </a:p>
      </dgm:t>
    </dgm:pt>
    <dgm:pt modelId="{3FEB3EBF-1A36-465E-A7A0-69AAE86A690E}">
      <dgm:prSet custT="1"/>
      <dgm:spPr/>
      <dgm:t>
        <a:bodyPr/>
        <a:lstStyle/>
        <a:p>
          <a:pPr>
            <a:lnSpc>
              <a:spcPct val="100000"/>
            </a:lnSpc>
          </a:pPr>
          <a:r>
            <a:rPr lang="en-GB" sz="2800" dirty="0">
              <a:latin typeface="Arial" panose="020B0604020202020204" pitchFamily="34" charset="0"/>
              <a:cs typeface="Arial" panose="020B0604020202020204" pitchFamily="34" charset="0"/>
            </a:rPr>
            <a:t>Training completed 21</a:t>
          </a:r>
          <a:r>
            <a:rPr lang="en-GB" sz="2800" baseline="30000" dirty="0">
              <a:latin typeface="Arial" panose="020B0604020202020204" pitchFamily="34" charset="0"/>
              <a:cs typeface="Arial" panose="020B0604020202020204" pitchFamily="34" charset="0"/>
            </a:rPr>
            <a:t>st</a:t>
          </a:r>
          <a:r>
            <a:rPr lang="en-GB" sz="2800" dirty="0">
              <a:latin typeface="Arial" panose="020B0604020202020204" pitchFamily="34" charset="0"/>
              <a:cs typeface="Arial" panose="020B0604020202020204" pitchFamily="34" charset="0"/>
            </a:rPr>
            <a:t> of April </a:t>
          </a:r>
          <a:endParaRPr lang="en-US" sz="2800" dirty="0">
            <a:latin typeface="Arial" panose="020B0604020202020204" pitchFamily="34" charset="0"/>
            <a:cs typeface="Arial" panose="020B0604020202020204" pitchFamily="34" charset="0"/>
          </a:endParaRPr>
        </a:p>
      </dgm:t>
    </dgm:pt>
    <dgm:pt modelId="{8C39A79C-D22B-4149-8803-BF246A284861}" type="parTrans" cxnId="{FE8386B7-7847-4D8B-95B9-7AA32233C260}">
      <dgm:prSet/>
      <dgm:spPr/>
      <dgm:t>
        <a:bodyPr/>
        <a:lstStyle/>
        <a:p>
          <a:endParaRPr lang="en-US"/>
        </a:p>
      </dgm:t>
    </dgm:pt>
    <dgm:pt modelId="{7345021B-D6E5-43B6-8D95-150D9331950E}" type="sibTrans" cxnId="{FE8386B7-7847-4D8B-95B9-7AA32233C260}">
      <dgm:prSet/>
      <dgm:spPr/>
      <dgm:t>
        <a:bodyPr/>
        <a:lstStyle/>
        <a:p>
          <a:endParaRPr lang="en-US"/>
        </a:p>
      </dgm:t>
    </dgm:pt>
    <dgm:pt modelId="{10FF6D23-E2B2-484D-BC25-BCB3D2FC0194}" type="pres">
      <dgm:prSet presAssocID="{4BDDE487-3BD1-44BD-A0AB-55D980FBB0E3}" presName="root" presStyleCnt="0">
        <dgm:presLayoutVars>
          <dgm:dir/>
          <dgm:resizeHandles val="exact"/>
        </dgm:presLayoutVars>
      </dgm:prSet>
      <dgm:spPr/>
    </dgm:pt>
    <dgm:pt modelId="{FF3337A1-8430-420E-9E45-9AA9CB648F82}" type="pres">
      <dgm:prSet presAssocID="{4BDDE487-3BD1-44BD-A0AB-55D980FBB0E3}" presName="container" presStyleCnt="0">
        <dgm:presLayoutVars>
          <dgm:dir/>
          <dgm:resizeHandles val="exact"/>
        </dgm:presLayoutVars>
      </dgm:prSet>
      <dgm:spPr/>
    </dgm:pt>
    <dgm:pt modelId="{02EA1993-5534-45DB-880B-E11B265D2BDD}" type="pres">
      <dgm:prSet presAssocID="{4899072B-8CD4-4295-80E0-A2F3DB6069D5}" presName="compNode" presStyleCnt="0"/>
      <dgm:spPr/>
    </dgm:pt>
    <dgm:pt modelId="{78661756-F76D-4890-AA1C-A44631AE4D41}" type="pres">
      <dgm:prSet presAssocID="{4899072B-8CD4-4295-80E0-A2F3DB6069D5}" presName="iconBgRect" presStyleLbl="bgShp" presStyleIdx="0" presStyleCnt="4"/>
      <dgm:spPr/>
    </dgm:pt>
    <dgm:pt modelId="{95F495D0-665E-475F-9F38-3363FF8D1F0A}" type="pres">
      <dgm:prSet presAssocID="{4899072B-8CD4-4295-80E0-A2F3DB6069D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4337A786-A457-40EA-89B1-FD1AEC3BF778}" type="pres">
      <dgm:prSet presAssocID="{4899072B-8CD4-4295-80E0-A2F3DB6069D5}" presName="spaceRect" presStyleCnt="0"/>
      <dgm:spPr/>
    </dgm:pt>
    <dgm:pt modelId="{D63EB121-EA8E-4B5C-9940-CF5A14144C89}" type="pres">
      <dgm:prSet presAssocID="{4899072B-8CD4-4295-80E0-A2F3DB6069D5}" presName="textRect" presStyleLbl="revTx" presStyleIdx="0" presStyleCnt="4">
        <dgm:presLayoutVars>
          <dgm:chMax val="1"/>
          <dgm:chPref val="1"/>
        </dgm:presLayoutVars>
      </dgm:prSet>
      <dgm:spPr/>
    </dgm:pt>
    <dgm:pt modelId="{2151391D-2062-44CE-B264-BC0274F90891}" type="pres">
      <dgm:prSet presAssocID="{172E2E18-E7FA-447F-AFAD-FA211F8073FF}" presName="sibTrans" presStyleLbl="sibTrans2D1" presStyleIdx="0" presStyleCnt="0"/>
      <dgm:spPr/>
    </dgm:pt>
    <dgm:pt modelId="{603822FA-E7E4-4827-BF89-EA1ABA859231}" type="pres">
      <dgm:prSet presAssocID="{1AB3CEEF-0439-4374-B9BA-E25141541513}" presName="compNode" presStyleCnt="0"/>
      <dgm:spPr/>
    </dgm:pt>
    <dgm:pt modelId="{A2225762-0D25-44E0-A1EA-7E59F086E3B8}" type="pres">
      <dgm:prSet presAssocID="{1AB3CEEF-0439-4374-B9BA-E25141541513}" presName="iconBgRect" presStyleLbl="bgShp" presStyleIdx="1" presStyleCnt="4"/>
      <dgm:spPr/>
    </dgm:pt>
    <dgm:pt modelId="{3F4AE8D0-F2B5-438C-8490-0704C0BE4C83}" type="pres">
      <dgm:prSet presAssocID="{1AB3CEEF-0439-4374-B9BA-E2514154151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4C568778-4BFA-455C-B36D-93625BFD6EB3}" type="pres">
      <dgm:prSet presAssocID="{1AB3CEEF-0439-4374-B9BA-E25141541513}" presName="spaceRect" presStyleCnt="0"/>
      <dgm:spPr/>
    </dgm:pt>
    <dgm:pt modelId="{24343C09-21AC-4F1A-A039-6312F09209F1}" type="pres">
      <dgm:prSet presAssocID="{1AB3CEEF-0439-4374-B9BA-E25141541513}" presName="textRect" presStyleLbl="revTx" presStyleIdx="1" presStyleCnt="4">
        <dgm:presLayoutVars>
          <dgm:chMax val="1"/>
          <dgm:chPref val="1"/>
        </dgm:presLayoutVars>
      </dgm:prSet>
      <dgm:spPr/>
    </dgm:pt>
    <dgm:pt modelId="{710328A5-352E-4BE0-9A79-2A95E858BEDF}" type="pres">
      <dgm:prSet presAssocID="{AF676C34-50FD-4560-A5CB-13E3BB239D6E}" presName="sibTrans" presStyleLbl="sibTrans2D1" presStyleIdx="0" presStyleCnt="0"/>
      <dgm:spPr/>
    </dgm:pt>
    <dgm:pt modelId="{E99A478B-1DE9-436B-8F6C-59EC06F74420}" type="pres">
      <dgm:prSet presAssocID="{0C3406D2-6F19-442A-8CF8-C2B094BAAF32}" presName="compNode" presStyleCnt="0"/>
      <dgm:spPr/>
    </dgm:pt>
    <dgm:pt modelId="{8EFC1996-8E94-4471-991C-AFC78BAFF807}" type="pres">
      <dgm:prSet presAssocID="{0C3406D2-6F19-442A-8CF8-C2B094BAAF32}" presName="iconBgRect" presStyleLbl="bgShp" presStyleIdx="2" presStyleCnt="4"/>
      <dgm:spPr/>
    </dgm:pt>
    <dgm:pt modelId="{C9E93D67-BBFC-49A6-8C10-5A24625250BF}" type="pres">
      <dgm:prSet presAssocID="{0C3406D2-6F19-442A-8CF8-C2B094BAAF3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3B683535-3FA8-4A32-AE34-DE0343D07FAA}" type="pres">
      <dgm:prSet presAssocID="{0C3406D2-6F19-442A-8CF8-C2B094BAAF32}" presName="spaceRect" presStyleCnt="0"/>
      <dgm:spPr/>
    </dgm:pt>
    <dgm:pt modelId="{ED3D1D3E-6E88-4FFA-B0C7-454054768B32}" type="pres">
      <dgm:prSet presAssocID="{0C3406D2-6F19-442A-8CF8-C2B094BAAF32}" presName="textRect" presStyleLbl="revTx" presStyleIdx="2" presStyleCnt="4">
        <dgm:presLayoutVars>
          <dgm:chMax val="1"/>
          <dgm:chPref val="1"/>
        </dgm:presLayoutVars>
      </dgm:prSet>
      <dgm:spPr/>
    </dgm:pt>
    <dgm:pt modelId="{1DD807C3-2827-414C-9EF8-B4451DD5EADF}" type="pres">
      <dgm:prSet presAssocID="{D924ACBF-053F-4ED4-B36B-DDE02D09213E}" presName="sibTrans" presStyleLbl="sibTrans2D1" presStyleIdx="0" presStyleCnt="0"/>
      <dgm:spPr/>
    </dgm:pt>
    <dgm:pt modelId="{819DBEEA-019C-4957-AF03-AE0C29649E9A}" type="pres">
      <dgm:prSet presAssocID="{3FEB3EBF-1A36-465E-A7A0-69AAE86A690E}" presName="compNode" presStyleCnt="0"/>
      <dgm:spPr/>
    </dgm:pt>
    <dgm:pt modelId="{F16CD2DB-B1C6-4CDC-9D7D-9F6FF89E6C41}" type="pres">
      <dgm:prSet presAssocID="{3FEB3EBF-1A36-465E-A7A0-69AAE86A690E}" presName="iconBgRect" presStyleLbl="bgShp" presStyleIdx="3" presStyleCnt="4"/>
      <dgm:spPr/>
    </dgm:pt>
    <dgm:pt modelId="{C9A7EC42-22B3-49A1-87AA-513952EEE373}" type="pres">
      <dgm:prSet presAssocID="{3FEB3EBF-1A36-465E-A7A0-69AAE86A690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A88B8940-9D88-40C6-A6ED-BDC8522EA6E3}" type="pres">
      <dgm:prSet presAssocID="{3FEB3EBF-1A36-465E-A7A0-69AAE86A690E}" presName="spaceRect" presStyleCnt="0"/>
      <dgm:spPr/>
    </dgm:pt>
    <dgm:pt modelId="{069CA8DB-4976-4205-BA8F-3A87F5004ABD}" type="pres">
      <dgm:prSet presAssocID="{3FEB3EBF-1A36-465E-A7A0-69AAE86A690E}" presName="textRect" presStyleLbl="revTx" presStyleIdx="3" presStyleCnt="4">
        <dgm:presLayoutVars>
          <dgm:chMax val="1"/>
          <dgm:chPref val="1"/>
        </dgm:presLayoutVars>
      </dgm:prSet>
      <dgm:spPr/>
    </dgm:pt>
  </dgm:ptLst>
  <dgm:cxnLst>
    <dgm:cxn modelId="{B587FD0D-BC47-4A23-AC52-7F0A327FA095}" type="presOf" srcId="{D924ACBF-053F-4ED4-B36B-DDE02D09213E}" destId="{1DD807C3-2827-414C-9EF8-B4451DD5EADF}" srcOrd="0" destOrd="0" presId="urn:microsoft.com/office/officeart/2018/2/layout/IconCircleList"/>
    <dgm:cxn modelId="{2D9ED510-3413-44DF-861B-68AF880F697E}" type="presOf" srcId="{3FEB3EBF-1A36-465E-A7A0-69AAE86A690E}" destId="{069CA8DB-4976-4205-BA8F-3A87F5004ABD}" srcOrd="0" destOrd="0" presId="urn:microsoft.com/office/officeart/2018/2/layout/IconCircleList"/>
    <dgm:cxn modelId="{A100815B-23A4-4102-826A-DC3B7BDD7A09}" srcId="{4BDDE487-3BD1-44BD-A0AB-55D980FBB0E3}" destId="{1AB3CEEF-0439-4374-B9BA-E25141541513}" srcOrd="1" destOrd="0" parTransId="{751D92D4-97F7-4462-BF5A-BD557F9C59D3}" sibTransId="{AF676C34-50FD-4560-A5CB-13E3BB239D6E}"/>
    <dgm:cxn modelId="{2F87624E-11E2-4047-85F1-AC2FD9EE6932}" type="presOf" srcId="{4899072B-8CD4-4295-80E0-A2F3DB6069D5}" destId="{D63EB121-EA8E-4B5C-9940-CF5A14144C89}" srcOrd="0" destOrd="0" presId="urn:microsoft.com/office/officeart/2018/2/layout/IconCircleList"/>
    <dgm:cxn modelId="{CDDEB072-2563-4A5C-AA39-1053E592440B}" srcId="{4BDDE487-3BD1-44BD-A0AB-55D980FBB0E3}" destId="{0C3406D2-6F19-442A-8CF8-C2B094BAAF32}" srcOrd="2" destOrd="0" parTransId="{09FF4B32-288A-44D4-961F-373242EF54B6}" sibTransId="{D924ACBF-053F-4ED4-B36B-DDE02D09213E}"/>
    <dgm:cxn modelId="{A1CB737C-6716-4AB0-BD1E-67B35BD76D95}" type="presOf" srcId="{172E2E18-E7FA-447F-AFAD-FA211F8073FF}" destId="{2151391D-2062-44CE-B264-BC0274F90891}" srcOrd="0" destOrd="0" presId="urn:microsoft.com/office/officeart/2018/2/layout/IconCircleList"/>
    <dgm:cxn modelId="{23657491-282C-442A-AFBB-952095C8E9DF}" type="presOf" srcId="{0C3406D2-6F19-442A-8CF8-C2B094BAAF32}" destId="{ED3D1D3E-6E88-4FFA-B0C7-454054768B32}" srcOrd="0" destOrd="0" presId="urn:microsoft.com/office/officeart/2018/2/layout/IconCircleList"/>
    <dgm:cxn modelId="{0BAE1D95-AC84-4399-A955-C0FD823C7D56}" type="presOf" srcId="{4BDDE487-3BD1-44BD-A0AB-55D980FBB0E3}" destId="{10FF6D23-E2B2-484D-BC25-BCB3D2FC0194}" srcOrd="0" destOrd="0" presId="urn:microsoft.com/office/officeart/2018/2/layout/IconCircleList"/>
    <dgm:cxn modelId="{FE8386B7-7847-4D8B-95B9-7AA32233C260}" srcId="{4BDDE487-3BD1-44BD-A0AB-55D980FBB0E3}" destId="{3FEB3EBF-1A36-465E-A7A0-69AAE86A690E}" srcOrd="3" destOrd="0" parTransId="{8C39A79C-D22B-4149-8803-BF246A284861}" sibTransId="{7345021B-D6E5-43B6-8D95-150D9331950E}"/>
    <dgm:cxn modelId="{DBED4BC8-8D3A-4F3F-85E4-56C6CC8499DC}" type="presOf" srcId="{1AB3CEEF-0439-4374-B9BA-E25141541513}" destId="{24343C09-21AC-4F1A-A039-6312F09209F1}" srcOrd="0" destOrd="0" presId="urn:microsoft.com/office/officeart/2018/2/layout/IconCircleList"/>
    <dgm:cxn modelId="{4C4B21D1-8D68-4868-AEF6-E93AE915C031}" srcId="{4BDDE487-3BD1-44BD-A0AB-55D980FBB0E3}" destId="{4899072B-8CD4-4295-80E0-A2F3DB6069D5}" srcOrd="0" destOrd="0" parTransId="{58FBFE3F-86D5-423B-BB10-1B1E437CF5C7}" sibTransId="{172E2E18-E7FA-447F-AFAD-FA211F8073FF}"/>
    <dgm:cxn modelId="{A47743FA-741D-444D-8382-710563D18851}" type="presOf" srcId="{AF676C34-50FD-4560-A5CB-13E3BB239D6E}" destId="{710328A5-352E-4BE0-9A79-2A95E858BEDF}" srcOrd="0" destOrd="0" presId="urn:microsoft.com/office/officeart/2018/2/layout/IconCircleList"/>
    <dgm:cxn modelId="{28D99306-B9A2-437C-A9F3-89E224F5B66D}" type="presParOf" srcId="{10FF6D23-E2B2-484D-BC25-BCB3D2FC0194}" destId="{FF3337A1-8430-420E-9E45-9AA9CB648F82}" srcOrd="0" destOrd="0" presId="urn:microsoft.com/office/officeart/2018/2/layout/IconCircleList"/>
    <dgm:cxn modelId="{4F3BBC1E-DB4C-4308-B017-666CE3F1DA58}" type="presParOf" srcId="{FF3337A1-8430-420E-9E45-9AA9CB648F82}" destId="{02EA1993-5534-45DB-880B-E11B265D2BDD}" srcOrd="0" destOrd="0" presId="urn:microsoft.com/office/officeart/2018/2/layout/IconCircleList"/>
    <dgm:cxn modelId="{DFDABAFC-68FC-432E-BE5B-DC20F282AD37}" type="presParOf" srcId="{02EA1993-5534-45DB-880B-E11B265D2BDD}" destId="{78661756-F76D-4890-AA1C-A44631AE4D41}" srcOrd="0" destOrd="0" presId="urn:microsoft.com/office/officeart/2018/2/layout/IconCircleList"/>
    <dgm:cxn modelId="{08033E0A-DB4E-42C9-AAC5-B82EA6E447EB}" type="presParOf" srcId="{02EA1993-5534-45DB-880B-E11B265D2BDD}" destId="{95F495D0-665E-475F-9F38-3363FF8D1F0A}" srcOrd="1" destOrd="0" presId="urn:microsoft.com/office/officeart/2018/2/layout/IconCircleList"/>
    <dgm:cxn modelId="{896B3B58-0749-45E3-A6BA-18C9F0C004CD}" type="presParOf" srcId="{02EA1993-5534-45DB-880B-E11B265D2BDD}" destId="{4337A786-A457-40EA-89B1-FD1AEC3BF778}" srcOrd="2" destOrd="0" presId="urn:microsoft.com/office/officeart/2018/2/layout/IconCircleList"/>
    <dgm:cxn modelId="{1BF8C585-3E69-4132-8356-6928AFE40197}" type="presParOf" srcId="{02EA1993-5534-45DB-880B-E11B265D2BDD}" destId="{D63EB121-EA8E-4B5C-9940-CF5A14144C89}" srcOrd="3" destOrd="0" presId="urn:microsoft.com/office/officeart/2018/2/layout/IconCircleList"/>
    <dgm:cxn modelId="{822081B8-EC91-4699-AD31-F8019B28684A}" type="presParOf" srcId="{FF3337A1-8430-420E-9E45-9AA9CB648F82}" destId="{2151391D-2062-44CE-B264-BC0274F90891}" srcOrd="1" destOrd="0" presId="urn:microsoft.com/office/officeart/2018/2/layout/IconCircleList"/>
    <dgm:cxn modelId="{7EF5F56A-BE92-4CE0-8BDF-E3471BE25EA6}" type="presParOf" srcId="{FF3337A1-8430-420E-9E45-9AA9CB648F82}" destId="{603822FA-E7E4-4827-BF89-EA1ABA859231}" srcOrd="2" destOrd="0" presId="urn:microsoft.com/office/officeart/2018/2/layout/IconCircleList"/>
    <dgm:cxn modelId="{6720E044-4797-4BEA-A987-F8BBC41E479F}" type="presParOf" srcId="{603822FA-E7E4-4827-BF89-EA1ABA859231}" destId="{A2225762-0D25-44E0-A1EA-7E59F086E3B8}" srcOrd="0" destOrd="0" presId="urn:microsoft.com/office/officeart/2018/2/layout/IconCircleList"/>
    <dgm:cxn modelId="{BA323D52-8660-429B-A786-1B6969154307}" type="presParOf" srcId="{603822FA-E7E4-4827-BF89-EA1ABA859231}" destId="{3F4AE8D0-F2B5-438C-8490-0704C0BE4C83}" srcOrd="1" destOrd="0" presId="urn:microsoft.com/office/officeart/2018/2/layout/IconCircleList"/>
    <dgm:cxn modelId="{6CE3D472-A3A2-4FCE-93B9-FCDABAE4725F}" type="presParOf" srcId="{603822FA-E7E4-4827-BF89-EA1ABA859231}" destId="{4C568778-4BFA-455C-B36D-93625BFD6EB3}" srcOrd="2" destOrd="0" presId="urn:microsoft.com/office/officeart/2018/2/layout/IconCircleList"/>
    <dgm:cxn modelId="{1FA4C62E-ECED-45BB-8DA7-660C2A21EA90}" type="presParOf" srcId="{603822FA-E7E4-4827-BF89-EA1ABA859231}" destId="{24343C09-21AC-4F1A-A039-6312F09209F1}" srcOrd="3" destOrd="0" presId="urn:microsoft.com/office/officeart/2018/2/layout/IconCircleList"/>
    <dgm:cxn modelId="{00C2CDF9-70A4-4023-9821-5FE6798C8A0B}" type="presParOf" srcId="{FF3337A1-8430-420E-9E45-9AA9CB648F82}" destId="{710328A5-352E-4BE0-9A79-2A95E858BEDF}" srcOrd="3" destOrd="0" presId="urn:microsoft.com/office/officeart/2018/2/layout/IconCircleList"/>
    <dgm:cxn modelId="{4EDE6460-7641-446B-844C-C5E5F899CD78}" type="presParOf" srcId="{FF3337A1-8430-420E-9E45-9AA9CB648F82}" destId="{E99A478B-1DE9-436B-8F6C-59EC06F74420}" srcOrd="4" destOrd="0" presId="urn:microsoft.com/office/officeart/2018/2/layout/IconCircleList"/>
    <dgm:cxn modelId="{19D623F6-EE5C-4E7A-AE9A-BE6109D34218}" type="presParOf" srcId="{E99A478B-1DE9-436B-8F6C-59EC06F74420}" destId="{8EFC1996-8E94-4471-991C-AFC78BAFF807}" srcOrd="0" destOrd="0" presId="urn:microsoft.com/office/officeart/2018/2/layout/IconCircleList"/>
    <dgm:cxn modelId="{FB2BC8EF-BAA0-4F5E-B412-EC0D8595B0C9}" type="presParOf" srcId="{E99A478B-1DE9-436B-8F6C-59EC06F74420}" destId="{C9E93D67-BBFC-49A6-8C10-5A24625250BF}" srcOrd="1" destOrd="0" presId="urn:microsoft.com/office/officeart/2018/2/layout/IconCircleList"/>
    <dgm:cxn modelId="{3B1198B5-1D68-4FAB-8056-BDA810C03BC5}" type="presParOf" srcId="{E99A478B-1DE9-436B-8F6C-59EC06F74420}" destId="{3B683535-3FA8-4A32-AE34-DE0343D07FAA}" srcOrd="2" destOrd="0" presId="urn:microsoft.com/office/officeart/2018/2/layout/IconCircleList"/>
    <dgm:cxn modelId="{C4D675C3-6943-4480-B7A7-77E05F24CFA8}" type="presParOf" srcId="{E99A478B-1DE9-436B-8F6C-59EC06F74420}" destId="{ED3D1D3E-6E88-4FFA-B0C7-454054768B32}" srcOrd="3" destOrd="0" presId="urn:microsoft.com/office/officeart/2018/2/layout/IconCircleList"/>
    <dgm:cxn modelId="{DBBF6FE8-6F9C-44E5-995E-ABC631DBC08C}" type="presParOf" srcId="{FF3337A1-8430-420E-9E45-9AA9CB648F82}" destId="{1DD807C3-2827-414C-9EF8-B4451DD5EADF}" srcOrd="5" destOrd="0" presId="urn:microsoft.com/office/officeart/2018/2/layout/IconCircleList"/>
    <dgm:cxn modelId="{F3380357-BCF3-4F34-8E14-024D434CAA41}" type="presParOf" srcId="{FF3337A1-8430-420E-9E45-9AA9CB648F82}" destId="{819DBEEA-019C-4957-AF03-AE0C29649E9A}" srcOrd="6" destOrd="0" presId="urn:microsoft.com/office/officeart/2018/2/layout/IconCircleList"/>
    <dgm:cxn modelId="{18B5911B-ECD5-4B80-AE17-AAE3A838FF40}" type="presParOf" srcId="{819DBEEA-019C-4957-AF03-AE0C29649E9A}" destId="{F16CD2DB-B1C6-4CDC-9D7D-9F6FF89E6C41}" srcOrd="0" destOrd="0" presId="urn:microsoft.com/office/officeart/2018/2/layout/IconCircleList"/>
    <dgm:cxn modelId="{FB8E5852-C46F-4FB8-A717-3A72DA70B3CF}" type="presParOf" srcId="{819DBEEA-019C-4957-AF03-AE0C29649E9A}" destId="{C9A7EC42-22B3-49A1-87AA-513952EEE373}" srcOrd="1" destOrd="0" presId="urn:microsoft.com/office/officeart/2018/2/layout/IconCircleList"/>
    <dgm:cxn modelId="{80C12DA0-C6DE-4F1C-B739-F7A0F16B2089}" type="presParOf" srcId="{819DBEEA-019C-4957-AF03-AE0C29649E9A}" destId="{A88B8940-9D88-40C6-A6ED-BDC8522EA6E3}" srcOrd="2" destOrd="0" presId="urn:microsoft.com/office/officeart/2018/2/layout/IconCircleList"/>
    <dgm:cxn modelId="{42F90DC6-2A3C-4DF8-B06B-FA14789427B7}" type="presParOf" srcId="{819DBEEA-019C-4957-AF03-AE0C29649E9A}" destId="{069CA8DB-4976-4205-BA8F-3A87F5004AB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F11A45-4E52-4286-8CA3-2BBBFB0E80C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1ACA03B-6BB2-4A03-8843-94155D0660EA}">
      <dgm:prSet/>
      <dgm:spPr/>
      <dgm:t>
        <a:bodyPr/>
        <a:lstStyle/>
        <a:p>
          <a:r>
            <a:rPr lang="en-GB"/>
            <a:t>Time management</a:t>
          </a:r>
          <a:endParaRPr lang="en-US"/>
        </a:p>
      </dgm:t>
    </dgm:pt>
    <dgm:pt modelId="{0AA1D3AD-2B2F-418C-AD94-D0D682642FD7}" type="parTrans" cxnId="{6BD4B070-6DAD-4C87-AEC0-3177C4F91BC6}">
      <dgm:prSet/>
      <dgm:spPr/>
      <dgm:t>
        <a:bodyPr/>
        <a:lstStyle/>
        <a:p>
          <a:endParaRPr lang="en-US"/>
        </a:p>
      </dgm:t>
    </dgm:pt>
    <dgm:pt modelId="{032E3D2B-87B6-46A6-AD6B-A3A0BF48C118}" type="sibTrans" cxnId="{6BD4B070-6DAD-4C87-AEC0-3177C4F91BC6}">
      <dgm:prSet/>
      <dgm:spPr/>
      <dgm:t>
        <a:bodyPr/>
        <a:lstStyle/>
        <a:p>
          <a:endParaRPr lang="en-US"/>
        </a:p>
      </dgm:t>
    </dgm:pt>
    <dgm:pt modelId="{D2C69F78-8DE8-4B3E-A9AA-9E4AFFB74F8B}">
      <dgm:prSet/>
      <dgm:spPr/>
      <dgm:t>
        <a:bodyPr/>
        <a:lstStyle/>
        <a:p>
          <a:r>
            <a:rPr lang="en-GB"/>
            <a:t>Collaborative relationship</a:t>
          </a:r>
          <a:endParaRPr lang="en-US"/>
        </a:p>
      </dgm:t>
    </dgm:pt>
    <dgm:pt modelId="{906B8978-B3C0-47C5-B355-9E2D00665791}" type="parTrans" cxnId="{9E7F45D4-E666-42B4-9994-E000ABFE718F}">
      <dgm:prSet/>
      <dgm:spPr/>
      <dgm:t>
        <a:bodyPr/>
        <a:lstStyle/>
        <a:p>
          <a:endParaRPr lang="en-US"/>
        </a:p>
      </dgm:t>
    </dgm:pt>
    <dgm:pt modelId="{5C0CABDA-9EED-431E-893E-1FA8B3F1097C}" type="sibTrans" cxnId="{9E7F45D4-E666-42B4-9994-E000ABFE718F}">
      <dgm:prSet/>
      <dgm:spPr/>
      <dgm:t>
        <a:bodyPr/>
        <a:lstStyle/>
        <a:p>
          <a:endParaRPr lang="en-US"/>
        </a:p>
      </dgm:t>
    </dgm:pt>
    <dgm:pt modelId="{2718BDC9-E07B-4D3F-8CEA-F800B51C2A45}">
      <dgm:prSet/>
      <dgm:spPr/>
      <dgm:t>
        <a:bodyPr/>
        <a:lstStyle/>
        <a:p>
          <a:r>
            <a:rPr lang="en-GB"/>
            <a:t>Decision making</a:t>
          </a:r>
          <a:endParaRPr lang="en-US"/>
        </a:p>
      </dgm:t>
    </dgm:pt>
    <dgm:pt modelId="{C910C45F-9BDC-4ECE-BFBD-6A2F5B6D8259}" type="parTrans" cxnId="{400389C6-E4DE-4885-8848-D0FC57FDB0D2}">
      <dgm:prSet/>
      <dgm:spPr/>
      <dgm:t>
        <a:bodyPr/>
        <a:lstStyle/>
        <a:p>
          <a:endParaRPr lang="en-US"/>
        </a:p>
      </dgm:t>
    </dgm:pt>
    <dgm:pt modelId="{D8071C9A-7A4C-4BAA-BD46-38D1F3A35DAA}" type="sibTrans" cxnId="{400389C6-E4DE-4885-8848-D0FC57FDB0D2}">
      <dgm:prSet/>
      <dgm:spPr/>
      <dgm:t>
        <a:bodyPr/>
        <a:lstStyle/>
        <a:p>
          <a:endParaRPr lang="en-US"/>
        </a:p>
      </dgm:t>
    </dgm:pt>
    <dgm:pt modelId="{702392C5-EF88-4932-8316-078FAA2B5FB8}">
      <dgm:prSet/>
      <dgm:spPr/>
      <dgm:t>
        <a:bodyPr/>
        <a:lstStyle/>
        <a:p>
          <a:r>
            <a:rPr lang="en-GB"/>
            <a:t>Leadership skills</a:t>
          </a:r>
          <a:endParaRPr lang="en-US"/>
        </a:p>
      </dgm:t>
    </dgm:pt>
    <dgm:pt modelId="{8C8EC652-E39B-4D84-9154-CA6634D83632}" type="parTrans" cxnId="{AF49626B-6FD4-466F-AC58-16BFC99C26D4}">
      <dgm:prSet/>
      <dgm:spPr/>
      <dgm:t>
        <a:bodyPr/>
        <a:lstStyle/>
        <a:p>
          <a:endParaRPr lang="en-US"/>
        </a:p>
      </dgm:t>
    </dgm:pt>
    <dgm:pt modelId="{2A993081-5980-4568-BF3A-F975BA89A533}" type="sibTrans" cxnId="{AF49626B-6FD4-466F-AC58-16BFC99C26D4}">
      <dgm:prSet/>
      <dgm:spPr/>
      <dgm:t>
        <a:bodyPr/>
        <a:lstStyle/>
        <a:p>
          <a:endParaRPr lang="en-US"/>
        </a:p>
      </dgm:t>
    </dgm:pt>
    <dgm:pt modelId="{9AEAF6F3-43EF-4756-89AA-2EF1432CFB41}">
      <dgm:prSet/>
      <dgm:spPr/>
      <dgm:t>
        <a:bodyPr/>
        <a:lstStyle/>
        <a:p>
          <a:r>
            <a:rPr lang="en-GB"/>
            <a:t>Having open communication skills</a:t>
          </a:r>
          <a:endParaRPr lang="en-US"/>
        </a:p>
      </dgm:t>
    </dgm:pt>
    <dgm:pt modelId="{0A4C05F6-9F1D-4B76-A747-FE57A4207F38}" type="parTrans" cxnId="{11139284-B58D-40AB-B2D2-58DDB9314940}">
      <dgm:prSet/>
      <dgm:spPr/>
      <dgm:t>
        <a:bodyPr/>
        <a:lstStyle/>
        <a:p>
          <a:endParaRPr lang="en-US"/>
        </a:p>
      </dgm:t>
    </dgm:pt>
    <dgm:pt modelId="{6234EB14-E990-40B0-B825-FF88DE02B10E}" type="sibTrans" cxnId="{11139284-B58D-40AB-B2D2-58DDB9314940}">
      <dgm:prSet/>
      <dgm:spPr/>
      <dgm:t>
        <a:bodyPr/>
        <a:lstStyle/>
        <a:p>
          <a:endParaRPr lang="en-US"/>
        </a:p>
      </dgm:t>
    </dgm:pt>
    <dgm:pt modelId="{B72CF3DA-B748-4A2A-A7F3-618108A8546B}">
      <dgm:prSet/>
      <dgm:spPr/>
      <dgm:t>
        <a:bodyPr/>
        <a:lstStyle/>
        <a:p>
          <a:r>
            <a:rPr lang="en-GB"/>
            <a:t>Coaching/mentoring</a:t>
          </a:r>
          <a:endParaRPr lang="en-US"/>
        </a:p>
      </dgm:t>
    </dgm:pt>
    <dgm:pt modelId="{A1934CB6-1C1D-4E71-90BD-759D42FC0DD0}" type="parTrans" cxnId="{30156D6E-608E-413A-80CF-1DE5105AFA38}">
      <dgm:prSet/>
      <dgm:spPr/>
      <dgm:t>
        <a:bodyPr/>
        <a:lstStyle/>
        <a:p>
          <a:endParaRPr lang="en-US"/>
        </a:p>
      </dgm:t>
    </dgm:pt>
    <dgm:pt modelId="{AFCDDBC2-451F-4F3C-A6D2-45FA84A4CADE}" type="sibTrans" cxnId="{30156D6E-608E-413A-80CF-1DE5105AFA38}">
      <dgm:prSet/>
      <dgm:spPr/>
      <dgm:t>
        <a:bodyPr/>
        <a:lstStyle/>
        <a:p>
          <a:endParaRPr lang="en-US"/>
        </a:p>
      </dgm:t>
    </dgm:pt>
    <dgm:pt modelId="{C3852327-A115-42D5-8883-B14CE23CCA32}">
      <dgm:prSet/>
      <dgm:spPr/>
      <dgm:t>
        <a:bodyPr/>
        <a:lstStyle/>
        <a:p>
          <a:r>
            <a:rPr lang="en-GB" dirty="0"/>
            <a:t>Project planning  </a:t>
          </a:r>
          <a:endParaRPr lang="en-US" dirty="0"/>
        </a:p>
      </dgm:t>
    </dgm:pt>
    <dgm:pt modelId="{497BF81B-2955-4C2F-BB25-7416C61074FC}" type="parTrans" cxnId="{AD2D794E-DB01-4BAB-BC98-58A440FFA74B}">
      <dgm:prSet/>
      <dgm:spPr/>
      <dgm:t>
        <a:bodyPr/>
        <a:lstStyle/>
        <a:p>
          <a:endParaRPr lang="en-US"/>
        </a:p>
      </dgm:t>
    </dgm:pt>
    <dgm:pt modelId="{6650C558-6BEA-4443-8B2D-0AA6C39FA0DC}" type="sibTrans" cxnId="{AD2D794E-DB01-4BAB-BC98-58A440FFA74B}">
      <dgm:prSet/>
      <dgm:spPr/>
      <dgm:t>
        <a:bodyPr/>
        <a:lstStyle/>
        <a:p>
          <a:endParaRPr lang="en-US"/>
        </a:p>
      </dgm:t>
    </dgm:pt>
    <dgm:pt modelId="{9622EA90-E106-43CD-A6FE-908D9906071F}">
      <dgm:prSet/>
      <dgm:spPr/>
      <dgm:t>
        <a:bodyPr/>
        <a:lstStyle/>
        <a:p>
          <a:r>
            <a:rPr lang="en-GB"/>
            <a:t>Interpersonal skills</a:t>
          </a:r>
          <a:endParaRPr lang="en-US"/>
        </a:p>
      </dgm:t>
    </dgm:pt>
    <dgm:pt modelId="{57658AFF-FC56-40A5-948F-622E71878313}" type="parTrans" cxnId="{E75452A3-C029-4C57-860B-64153A54EF75}">
      <dgm:prSet/>
      <dgm:spPr/>
      <dgm:t>
        <a:bodyPr/>
        <a:lstStyle/>
        <a:p>
          <a:endParaRPr lang="en-US"/>
        </a:p>
      </dgm:t>
    </dgm:pt>
    <dgm:pt modelId="{7483646B-2E01-4D4D-9A02-3A7415514040}" type="sibTrans" cxnId="{E75452A3-C029-4C57-860B-64153A54EF75}">
      <dgm:prSet/>
      <dgm:spPr/>
      <dgm:t>
        <a:bodyPr/>
        <a:lstStyle/>
        <a:p>
          <a:endParaRPr lang="en-US"/>
        </a:p>
      </dgm:t>
    </dgm:pt>
    <dgm:pt modelId="{4D74E1D9-D8F2-4C40-9807-7A3E22213805}">
      <dgm:prSet/>
      <dgm:spPr/>
      <dgm:t>
        <a:bodyPr/>
        <a:lstStyle/>
        <a:p>
          <a:r>
            <a:rPr lang="en-GB"/>
            <a:t>Organisational skills</a:t>
          </a:r>
          <a:endParaRPr lang="en-US"/>
        </a:p>
      </dgm:t>
    </dgm:pt>
    <dgm:pt modelId="{A76A2C32-6095-4BB0-BAEE-6B052EECAF8B}" type="parTrans" cxnId="{8CF5280B-FEAD-49C7-AED2-07F4C7EDF016}">
      <dgm:prSet/>
      <dgm:spPr/>
      <dgm:t>
        <a:bodyPr/>
        <a:lstStyle/>
        <a:p>
          <a:endParaRPr lang="en-US"/>
        </a:p>
      </dgm:t>
    </dgm:pt>
    <dgm:pt modelId="{6D28503D-E253-4C9A-B84C-17B1940ECE68}" type="sibTrans" cxnId="{8CF5280B-FEAD-49C7-AED2-07F4C7EDF016}">
      <dgm:prSet/>
      <dgm:spPr/>
      <dgm:t>
        <a:bodyPr/>
        <a:lstStyle/>
        <a:p>
          <a:endParaRPr lang="en-US"/>
        </a:p>
      </dgm:t>
    </dgm:pt>
    <dgm:pt modelId="{9E4244B2-F31C-48BC-BD0E-74CB87BACB87}">
      <dgm:prSet/>
      <dgm:spPr/>
      <dgm:t>
        <a:bodyPr/>
        <a:lstStyle/>
        <a:p>
          <a:r>
            <a:rPr lang="en-US"/>
            <a:t>Presentation Skills</a:t>
          </a:r>
          <a:endParaRPr lang="en-US" dirty="0"/>
        </a:p>
      </dgm:t>
    </dgm:pt>
    <dgm:pt modelId="{75C5A847-6B6D-41DC-B657-FDD9BFB50157}" type="parTrans" cxnId="{940E28A8-5DA4-4486-8281-B34E6CF9988F}">
      <dgm:prSet/>
      <dgm:spPr/>
      <dgm:t>
        <a:bodyPr/>
        <a:lstStyle/>
        <a:p>
          <a:endParaRPr lang="en-US"/>
        </a:p>
      </dgm:t>
    </dgm:pt>
    <dgm:pt modelId="{9B521935-2C71-49B2-88CF-5BBF4E08C9F1}" type="sibTrans" cxnId="{940E28A8-5DA4-4486-8281-B34E6CF9988F}">
      <dgm:prSet/>
      <dgm:spPr/>
      <dgm:t>
        <a:bodyPr/>
        <a:lstStyle/>
        <a:p>
          <a:endParaRPr lang="en-US"/>
        </a:p>
      </dgm:t>
    </dgm:pt>
    <dgm:pt modelId="{4267103D-5DB8-4529-937F-532A9E6548EB}">
      <dgm:prSet/>
      <dgm:spPr/>
      <dgm:t>
        <a:bodyPr/>
        <a:lstStyle/>
        <a:p>
          <a:r>
            <a:rPr lang="en-GB"/>
            <a:t>Negotiating skills</a:t>
          </a:r>
          <a:endParaRPr lang="en-US"/>
        </a:p>
      </dgm:t>
    </dgm:pt>
    <dgm:pt modelId="{D6A03F5E-7898-4F71-ACDB-B220645EE3F9}" type="parTrans" cxnId="{E7E09DC5-29AD-4E6F-91E1-F541D4A48B1B}">
      <dgm:prSet/>
      <dgm:spPr/>
      <dgm:t>
        <a:bodyPr/>
        <a:lstStyle/>
        <a:p>
          <a:endParaRPr lang="en-US"/>
        </a:p>
      </dgm:t>
    </dgm:pt>
    <dgm:pt modelId="{E6E71DED-FD01-4531-815A-280AEE74A3A1}" type="sibTrans" cxnId="{E7E09DC5-29AD-4E6F-91E1-F541D4A48B1B}">
      <dgm:prSet/>
      <dgm:spPr/>
      <dgm:t>
        <a:bodyPr/>
        <a:lstStyle/>
        <a:p>
          <a:endParaRPr lang="en-US"/>
        </a:p>
      </dgm:t>
    </dgm:pt>
    <dgm:pt modelId="{9018CDA2-5F7C-435C-90D5-73F222B48E05}" type="pres">
      <dgm:prSet presAssocID="{7EF11A45-4E52-4286-8CA3-2BBBFB0E80C0}" presName="vert0" presStyleCnt="0">
        <dgm:presLayoutVars>
          <dgm:dir/>
          <dgm:animOne val="branch"/>
          <dgm:animLvl val="lvl"/>
        </dgm:presLayoutVars>
      </dgm:prSet>
      <dgm:spPr/>
    </dgm:pt>
    <dgm:pt modelId="{8A260488-DE86-429A-8E3E-C57612A7E22C}" type="pres">
      <dgm:prSet presAssocID="{31ACA03B-6BB2-4A03-8843-94155D0660EA}" presName="thickLine" presStyleLbl="alignNode1" presStyleIdx="0" presStyleCnt="11"/>
      <dgm:spPr/>
    </dgm:pt>
    <dgm:pt modelId="{5BB12E4D-6F9E-426C-9007-C4309F231DA1}" type="pres">
      <dgm:prSet presAssocID="{31ACA03B-6BB2-4A03-8843-94155D0660EA}" presName="horz1" presStyleCnt="0"/>
      <dgm:spPr/>
    </dgm:pt>
    <dgm:pt modelId="{A6229609-D235-463A-9EB7-C7EE6A5E21F9}" type="pres">
      <dgm:prSet presAssocID="{31ACA03B-6BB2-4A03-8843-94155D0660EA}" presName="tx1" presStyleLbl="revTx" presStyleIdx="0" presStyleCnt="11"/>
      <dgm:spPr/>
    </dgm:pt>
    <dgm:pt modelId="{9234DBA9-9A94-4868-A953-E3C54DEB0290}" type="pres">
      <dgm:prSet presAssocID="{31ACA03B-6BB2-4A03-8843-94155D0660EA}" presName="vert1" presStyleCnt="0"/>
      <dgm:spPr/>
    </dgm:pt>
    <dgm:pt modelId="{34FBDD83-2AAD-4C23-9107-44FB19711CCA}" type="pres">
      <dgm:prSet presAssocID="{D2C69F78-8DE8-4B3E-A9AA-9E4AFFB74F8B}" presName="thickLine" presStyleLbl="alignNode1" presStyleIdx="1" presStyleCnt="11"/>
      <dgm:spPr/>
    </dgm:pt>
    <dgm:pt modelId="{DCD6B2F5-71D7-4A8E-A04A-6874AD35A868}" type="pres">
      <dgm:prSet presAssocID="{D2C69F78-8DE8-4B3E-A9AA-9E4AFFB74F8B}" presName="horz1" presStyleCnt="0"/>
      <dgm:spPr/>
    </dgm:pt>
    <dgm:pt modelId="{1AEB4D75-1927-461B-B7FB-08E0A4C4393D}" type="pres">
      <dgm:prSet presAssocID="{D2C69F78-8DE8-4B3E-A9AA-9E4AFFB74F8B}" presName="tx1" presStyleLbl="revTx" presStyleIdx="1" presStyleCnt="11"/>
      <dgm:spPr/>
    </dgm:pt>
    <dgm:pt modelId="{EEC65553-FC61-4E25-9E3D-00A9D1ECA721}" type="pres">
      <dgm:prSet presAssocID="{D2C69F78-8DE8-4B3E-A9AA-9E4AFFB74F8B}" presName="vert1" presStyleCnt="0"/>
      <dgm:spPr/>
    </dgm:pt>
    <dgm:pt modelId="{DABDC4DB-1DF2-4A2C-BC3E-6328D65DA579}" type="pres">
      <dgm:prSet presAssocID="{2718BDC9-E07B-4D3F-8CEA-F800B51C2A45}" presName="thickLine" presStyleLbl="alignNode1" presStyleIdx="2" presStyleCnt="11"/>
      <dgm:spPr/>
    </dgm:pt>
    <dgm:pt modelId="{43A60530-73A1-4BBD-AB30-27828B83F4AE}" type="pres">
      <dgm:prSet presAssocID="{2718BDC9-E07B-4D3F-8CEA-F800B51C2A45}" presName="horz1" presStyleCnt="0"/>
      <dgm:spPr/>
    </dgm:pt>
    <dgm:pt modelId="{EF7A3916-3FAF-4663-A6CC-5B960253F90B}" type="pres">
      <dgm:prSet presAssocID="{2718BDC9-E07B-4D3F-8CEA-F800B51C2A45}" presName="tx1" presStyleLbl="revTx" presStyleIdx="2" presStyleCnt="11"/>
      <dgm:spPr/>
    </dgm:pt>
    <dgm:pt modelId="{7F38371A-3668-4217-BE42-3E6CC6CDB56D}" type="pres">
      <dgm:prSet presAssocID="{2718BDC9-E07B-4D3F-8CEA-F800B51C2A45}" presName="vert1" presStyleCnt="0"/>
      <dgm:spPr/>
    </dgm:pt>
    <dgm:pt modelId="{FB785FDB-A4B0-48AB-A418-91FD76BA8263}" type="pres">
      <dgm:prSet presAssocID="{702392C5-EF88-4932-8316-078FAA2B5FB8}" presName="thickLine" presStyleLbl="alignNode1" presStyleIdx="3" presStyleCnt="11"/>
      <dgm:spPr/>
    </dgm:pt>
    <dgm:pt modelId="{03A3578E-3F97-4EB5-BA96-A4E5874414BF}" type="pres">
      <dgm:prSet presAssocID="{702392C5-EF88-4932-8316-078FAA2B5FB8}" presName="horz1" presStyleCnt="0"/>
      <dgm:spPr/>
    </dgm:pt>
    <dgm:pt modelId="{176A52F3-5E7C-473E-9553-DAD77ED623D7}" type="pres">
      <dgm:prSet presAssocID="{702392C5-EF88-4932-8316-078FAA2B5FB8}" presName="tx1" presStyleLbl="revTx" presStyleIdx="3" presStyleCnt="11"/>
      <dgm:spPr/>
    </dgm:pt>
    <dgm:pt modelId="{9AD193ED-576D-4A44-BF3E-3DB41B96AAD4}" type="pres">
      <dgm:prSet presAssocID="{702392C5-EF88-4932-8316-078FAA2B5FB8}" presName="vert1" presStyleCnt="0"/>
      <dgm:spPr/>
    </dgm:pt>
    <dgm:pt modelId="{E2115DF2-6D01-4BDF-AEF2-CA8D66110DD9}" type="pres">
      <dgm:prSet presAssocID="{9AEAF6F3-43EF-4756-89AA-2EF1432CFB41}" presName="thickLine" presStyleLbl="alignNode1" presStyleIdx="4" presStyleCnt="11"/>
      <dgm:spPr/>
    </dgm:pt>
    <dgm:pt modelId="{FA079ACB-D82E-4562-AE88-C39746901D6B}" type="pres">
      <dgm:prSet presAssocID="{9AEAF6F3-43EF-4756-89AA-2EF1432CFB41}" presName="horz1" presStyleCnt="0"/>
      <dgm:spPr/>
    </dgm:pt>
    <dgm:pt modelId="{D1C2E887-1B99-4EED-8FB1-483332BA21E0}" type="pres">
      <dgm:prSet presAssocID="{9AEAF6F3-43EF-4756-89AA-2EF1432CFB41}" presName="tx1" presStyleLbl="revTx" presStyleIdx="4" presStyleCnt="11"/>
      <dgm:spPr/>
    </dgm:pt>
    <dgm:pt modelId="{79E1D0CD-1318-42DD-ACF8-65B7BDAA0919}" type="pres">
      <dgm:prSet presAssocID="{9AEAF6F3-43EF-4756-89AA-2EF1432CFB41}" presName="vert1" presStyleCnt="0"/>
      <dgm:spPr/>
    </dgm:pt>
    <dgm:pt modelId="{DEC472AF-9DB9-442D-B26D-6ADE68857AEC}" type="pres">
      <dgm:prSet presAssocID="{B72CF3DA-B748-4A2A-A7F3-618108A8546B}" presName="thickLine" presStyleLbl="alignNode1" presStyleIdx="5" presStyleCnt="11"/>
      <dgm:spPr/>
    </dgm:pt>
    <dgm:pt modelId="{EB645DE8-711D-4A07-B315-F893964A97EE}" type="pres">
      <dgm:prSet presAssocID="{B72CF3DA-B748-4A2A-A7F3-618108A8546B}" presName="horz1" presStyleCnt="0"/>
      <dgm:spPr/>
    </dgm:pt>
    <dgm:pt modelId="{B30FEEDD-C7DA-4077-BAF1-DD77B3C845ED}" type="pres">
      <dgm:prSet presAssocID="{B72CF3DA-B748-4A2A-A7F3-618108A8546B}" presName="tx1" presStyleLbl="revTx" presStyleIdx="5" presStyleCnt="11"/>
      <dgm:spPr/>
    </dgm:pt>
    <dgm:pt modelId="{5E96909C-BB2A-4DBC-AD9C-DB2C35382963}" type="pres">
      <dgm:prSet presAssocID="{B72CF3DA-B748-4A2A-A7F3-618108A8546B}" presName="vert1" presStyleCnt="0"/>
      <dgm:spPr/>
    </dgm:pt>
    <dgm:pt modelId="{B514A60F-63E7-4216-88C3-BAD5AA7D16F2}" type="pres">
      <dgm:prSet presAssocID="{C3852327-A115-42D5-8883-B14CE23CCA32}" presName="thickLine" presStyleLbl="alignNode1" presStyleIdx="6" presStyleCnt="11"/>
      <dgm:spPr/>
    </dgm:pt>
    <dgm:pt modelId="{AC1E2087-82DF-464C-B07B-5E29B4038900}" type="pres">
      <dgm:prSet presAssocID="{C3852327-A115-42D5-8883-B14CE23CCA32}" presName="horz1" presStyleCnt="0"/>
      <dgm:spPr/>
    </dgm:pt>
    <dgm:pt modelId="{8F144D04-096A-4085-B2A1-E228C322EF4A}" type="pres">
      <dgm:prSet presAssocID="{C3852327-A115-42D5-8883-B14CE23CCA32}" presName="tx1" presStyleLbl="revTx" presStyleIdx="6" presStyleCnt="11"/>
      <dgm:spPr/>
    </dgm:pt>
    <dgm:pt modelId="{E261AF3C-5073-4F7D-85E5-0A0EA95EF14C}" type="pres">
      <dgm:prSet presAssocID="{C3852327-A115-42D5-8883-B14CE23CCA32}" presName="vert1" presStyleCnt="0"/>
      <dgm:spPr/>
    </dgm:pt>
    <dgm:pt modelId="{B5D60EDD-B572-4F49-BD39-9CCCB06FDE5D}" type="pres">
      <dgm:prSet presAssocID="{9622EA90-E106-43CD-A6FE-908D9906071F}" presName="thickLine" presStyleLbl="alignNode1" presStyleIdx="7" presStyleCnt="11"/>
      <dgm:spPr/>
    </dgm:pt>
    <dgm:pt modelId="{0EEC3C2C-7241-4EFA-9402-9DAD59B16D76}" type="pres">
      <dgm:prSet presAssocID="{9622EA90-E106-43CD-A6FE-908D9906071F}" presName="horz1" presStyleCnt="0"/>
      <dgm:spPr/>
    </dgm:pt>
    <dgm:pt modelId="{946DD24F-55B9-4249-A9B7-F59654D134B4}" type="pres">
      <dgm:prSet presAssocID="{9622EA90-E106-43CD-A6FE-908D9906071F}" presName="tx1" presStyleLbl="revTx" presStyleIdx="7" presStyleCnt="11"/>
      <dgm:spPr/>
    </dgm:pt>
    <dgm:pt modelId="{9B5647D2-A403-4C47-B4FB-9DCBCB851868}" type="pres">
      <dgm:prSet presAssocID="{9622EA90-E106-43CD-A6FE-908D9906071F}" presName="vert1" presStyleCnt="0"/>
      <dgm:spPr/>
    </dgm:pt>
    <dgm:pt modelId="{BCA10AD5-AA30-4A29-B496-21EB54D7B1C8}" type="pres">
      <dgm:prSet presAssocID="{4D74E1D9-D8F2-4C40-9807-7A3E22213805}" presName="thickLine" presStyleLbl="alignNode1" presStyleIdx="8" presStyleCnt="11"/>
      <dgm:spPr/>
    </dgm:pt>
    <dgm:pt modelId="{735934B0-E4E6-47F4-8F4A-3E8AEB511151}" type="pres">
      <dgm:prSet presAssocID="{4D74E1D9-D8F2-4C40-9807-7A3E22213805}" presName="horz1" presStyleCnt="0"/>
      <dgm:spPr/>
    </dgm:pt>
    <dgm:pt modelId="{D4E4FE9C-7F3C-4110-B8B2-B7C7C0B3C534}" type="pres">
      <dgm:prSet presAssocID="{4D74E1D9-D8F2-4C40-9807-7A3E22213805}" presName="tx1" presStyleLbl="revTx" presStyleIdx="8" presStyleCnt="11"/>
      <dgm:spPr/>
    </dgm:pt>
    <dgm:pt modelId="{4190EB78-DFC8-471C-A840-BD05525D9CD1}" type="pres">
      <dgm:prSet presAssocID="{4D74E1D9-D8F2-4C40-9807-7A3E22213805}" presName="vert1" presStyleCnt="0"/>
      <dgm:spPr/>
    </dgm:pt>
    <dgm:pt modelId="{8B1268AF-B50A-44C5-83DB-FDD91B20763E}" type="pres">
      <dgm:prSet presAssocID="{9E4244B2-F31C-48BC-BD0E-74CB87BACB87}" presName="thickLine" presStyleLbl="alignNode1" presStyleIdx="9" presStyleCnt="11"/>
      <dgm:spPr/>
    </dgm:pt>
    <dgm:pt modelId="{017A7CA5-3F33-4858-A2BD-273451EED2F2}" type="pres">
      <dgm:prSet presAssocID="{9E4244B2-F31C-48BC-BD0E-74CB87BACB87}" presName="horz1" presStyleCnt="0"/>
      <dgm:spPr/>
    </dgm:pt>
    <dgm:pt modelId="{05F44141-13D7-4212-9AEE-F8AC3DEE393B}" type="pres">
      <dgm:prSet presAssocID="{9E4244B2-F31C-48BC-BD0E-74CB87BACB87}" presName="tx1" presStyleLbl="revTx" presStyleIdx="9" presStyleCnt="11"/>
      <dgm:spPr/>
    </dgm:pt>
    <dgm:pt modelId="{CA3B263E-FF13-47C8-AE59-333985BB120B}" type="pres">
      <dgm:prSet presAssocID="{9E4244B2-F31C-48BC-BD0E-74CB87BACB87}" presName="vert1" presStyleCnt="0"/>
      <dgm:spPr/>
    </dgm:pt>
    <dgm:pt modelId="{3C291DC4-6E03-4376-AB21-101526E4CDBD}" type="pres">
      <dgm:prSet presAssocID="{4267103D-5DB8-4529-937F-532A9E6548EB}" presName="thickLine" presStyleLbl="alignNode1" presStyleIdx="10" presStyleCnt="11"/>
      <dgm:spPr/>
    </dgm:pt>
    <dgm:pt modelId="{375D5E8E-2ECF-4DAB-A018-CB8DF12E236B}" type="pres">
      <dgm:prSet presAssocID="{4267103D-5DB8-4529-937F-532A9E6548EB}" presName="horz1" presStyleCnt="0"/>
      <dgm:spPr/>
    </dgm:pt>
    <dgm:pt modelId="{2973F2CC-110A-4DF6-A67A-A707EF7F6EFB}" type="pres">
      <dgm:prSet presAssocID="{4267103D-5DB8-4529-937F-532A9E6548EB}" presName="tx1" presStyleLbl="revTx" presStyleIdx="10" presStyleCnt="11"/>
      <dgm:spPr/>
    </dgm:pt>
    <dgm:pt modelId="{B8C31C85-0636-4C0C-88A6-B1B4700AF333}" type="pres">
      <dgm:prSet presAssocID="{4267103D-5DB8-4529-937F-532A9E6548EB}" presName="vert1" presStyleCnt="0"/>
      <dgm:spPr/>
    </dgm:pt>
  </dgm:ptLst>
  <dgm:cxnLst>
    <dgm:cxn modelId="{8CF5280B-FEAD-49C7-AED2-07F4C7EDF016}" srcId="{7EF11A45-4E52-4286-8CA3-2BBBFB0E80C0}" destId="{4D74E1D9-D8F2-4C40-9807-7A3E22213805}" srcOrd="8" destOrd="0" parTransId="{A76A2C32-6095-4BB0-BAEE-6B052EECAF8B}" sibTransId="{6D28503D-E253-4C9A-B84C-17B1940ECE68}"/>
    <dgm:cxn modelId="{C4A7061F-A50E-4B38-9B5E-86C65E6EF95E}" type="presOf" srcId="{7EF11A45-4E52-4286-8CA3-2BBBFB0E80C0}" destId="{9018CDA2-5F7C-435C-90D5-73F222B48E05}" srcOrd="0" destOrd="0" presId="urn:microsoft.com/office/officeart/2008/layout/LinedList"/>
    <dgm:cxn modelId="{A52D1F5C-CFFC-44B5-844B-D365C7687A06}" type="presOf" srcId="{9622EA90-E106-43CD-A6FE-908D9906071F}" destId="{946DD24F-55B9-4249-A9B7-F59654D134B4}" srcOrd="0" destOrd="0" presId="urn:microsoft.com/office/officeart/2008/layout/LinedList"/>
    <dgm:cxn modelId="{21F29161-8FB6-4799-90F9-5BFF15D32AFD}" type="presOf" srcId="{2718BDC9-E07B-4D3F-8CEA-F800B51C2A45}" destId="{EF7A3916-3FAF-4663-A6CC-5B960253F90B}" srcOrd="0" destOrd="0" presId="urn:microsoft.com/office/officeart/2008/layout/LinedList"/>
    <dgm:cxn modelId="{9702FD66-457C-46CC-8F7E-0A7287D09EA5}" type="presOf" srcId="{9AEAF6F3-43EF-4756-89AA-2EF1432CFB41}" destId="{D1C2E887-1B99-4EED-8FB1-483332BA21E0}" srcOrd="0" destOrd="0" presId="urn:microsoft.com/office/officeart/2008/layout/LinedList"/>
    <dgm:cxn modelId="{DAE27C68-044E-400B-A320-FBF4DCF0E5B7}" type="presOf" srcId="{4D74E1D9-D8F2-4C40-9807-7A3E22213805}" destId="{D4E4FE9C-7F3C-4110-B8B2-B7C7C0B3C534}" srcOrd="0" destOrd="0" presId="urn:microsoft.com/office/officeart/2008/layout/LinedList"/>
    <dgm:cxn modelId="{AF49626B-6FD4-466F-AC58-16BFC99C26D4}" srcId="{7EF11A45-4E52-4286-8CA3-2BBBFB0E80C0}" destId="{702392C5-EF88-4932-8316-078FAA2B5FB8}" srcOrd="3" destOrd="0" parTransId="{8C8EC652-E39B-4D84-9154-CA6634D83632}" sibTransId="{2A993081-5980-4568-BF3A-F975BA89A533}"/>
    <dgm:cxn modelId="{8CD9346E-7459-4486-8879-8D669F6A4589}" type="presOf" srcId="{B72CF3DA-B748-4A2A-A7F3-618108A8546B}" destId="{B30FEEDD-C7DA-4077-BAF1-DD77B3C845ED}" srcOrd="0" destOrd="0" presId="urn:microsoft.com/office/officeart/2008/layout/LinedList"/>
    <dgm:cxn modelId="{30156D6E-608E-413A-80CF-1DE5105AFA38}" srcId="{7EF11A45-4E52-4286-8CA3-2BBBFB0E80C0}" destId="{B72CF3DA-B748-4A2A-A7F3-618108A8546B}" srcOrd="5" destOrd="0" parTransId="{A1934CB6-1C1D-4E71-90BD-759D42FC0DD0}" sibTransId="{AFCDDBC2-451F-4F3C-A6D2-45FA84A4CADE}"/>
    <dgm:cxn modelId="{AD2D794E-DB01-4BAB-BC98-58A440FFA74B}" srcId="{7EF11A45-4E52-4286-8CA3-2BBBFB0E80C0}" destId="{C3852327-A115-42D5-8883-B14CE23CCA32}" srcOrd="6" destOrd="0" parTransId="{497BF81B-2955-4C2F-BB25-7416C61074FC}" sibTransId="{6650C558-6BEA-4443-8B2D-0AA6C39FA0DC}"/>
    <dgm:cxn modelId="{308AB06F-EEBB-4DF6-BA6A-1A3F8D55D276}" type="presOf" srcId="{702392C5-EF88-4932-8316-078FAA2B5FB8}" destId="{176A52F3-5E7C-473E-9553-DAD77ED623D7}" srcOrd="0" destOrd="0" presId="urn:microsoft.com/office/officeart/2008/layout/LinedList"/>
    <dgm:cxn modelId="{6BD4B070-6DAD-4C87-AEC0-3177C4F91BC6}" srcId="{7EF11A45-4E52-4286-8CA3-2BBBFB0E80C0}" destId="{31ACA03B-6BB2-4A03-8843-94155D0660EA}" srcOrd="0" destOrd="0" parTransId="{0AA1D3AD-2B2F-418C-AD94-D0D682642FD7}" sibTransId="{032E3D2B-87B6-46A6-AD6B-A3A0BF48C118}"/>
    <dgm:cxn modelId="{11139284-B58D-40AB-B2D2-58DDB9314940}" srcId="{7EF11A45-4E52-4286-8CA3-2BBBFB0E80C0}" destId="{9AEAF6F3-43EF-4756-89AA-2EF1432CFB41}" srcOrd="4" destOrd="0" parTransId="{0A4C05F6-9F1D-4B76-A747-FE57A4207F38}" sibTransId="{6234EB14-E990-40B0-B825-FF88DE02B10E}"/>
    <dgm:cxn modelId="{82638889-3049-4306-82D8-3057D8D0CFA3}" type="presOf" srcId="{31ACA03B-6BB2-4A03-8843-94155D0660EA}" destId="{A6229609-D235-463A-9EB7-C7EE6A5E21F9}" srcOrd="0" destOrd="0" presId="urn:microsoft.com/office/officeart/2008/layout/LinedList"/>
    <dgm:cxn modelId="{865B2995-7D9E-49D4-BE92-79B5E6A79479}" type="presOf" srcId="{9E4244B2-F31C-48BC-BD0E-74CB87BACB87}" destId="{05F44141-13D7-4212-9AEE-F8AC3DEE393B}" srcOrd="0" destOrd="0" presId="urn:microsoft.com/office/officeart/2008/layout/LinedList"/>
    <dgm:cxn modelId="{E75452A3-C029-4C57-860B-64153A54EF75}" srcId="{7EF11A45-4E52-4286-8CA3-2BBBFB0E80C0}" destId="{9622EA90-E106-43CD-A6FE-908D9906071F}" srcOrd="7" destOrd="0" parTransId="{57658AFF-FC56-40A5-948F-622E71878313}" sibTransId="{7483646B-2E01-4D4D-9A02-3A7415514040}"/>
    <dgm:cxn modelId="{940E28A8-5DA4-4486-8281-B34E6CF9988F}" srcId="{7EF11A45-4E52-4286-8CA3-2BBBFB0E80C0}" destId="{9E4244B2-F31C-48BC-BD0E-74CB87BACB87}" srcOrd="9" destOrd="0" parTransId="{75C5A847-6B6D-41DC-B657-FDD9BFB50157}" sibTransId="{9B521935-2C71-49B2-88CF-5BBF4E08C9F1}"/>
    <dgm:cxn modelId="{673334C5-F4A8-4FB4-882F-A455F4D9C312}" type="presOf" srcId="{4267103D-5DB8-4529-937F-532A9E6548EB}" destId="{2973F2CC-110A-4DF6-A67A-A707EF7F6EFB}" srcOrd="0" destOrd="0" presId="urn:microsoft.com/office/officeart/2008/layout/LinedList"/>
    <dgm:cxn modelId="{E7E09DC5-29AD-4E6F-91E1-F541D4A48B1B}" srcId="{7EF11A45-4E52-4286-8CA3-2BBBFB0E80C0}" destId="{4267103D-5DB8-4529-937F-532A9E6548EB}" srcOrd="10" destOrd="0" parTransId="{D6A03F5E-7898-4F71-ACDB-B220645EE3F9}" sibTransId="{E6E71DED-FD01-4531-815A-280AEE74A3A1}"/>
    <dgm:cxn modelId="{400389C6-E4DE-4885-8848-D0FC57FDB0D2}" srcId="{7EF11A45-4E52-4286-8CA3-2BBBFB0E80C0}" destId="{2718BDC9-E07B-4D3F-8CEA-F800B51C2A45}" srcOrd="2" destOrd="0" parTransId="{C910C45F-9BDC-4ECE-BFBD-6A2F5B6D8259}" sibTransId="{D8071C9A-7A4C-4BAA-BD46-38D1F3A35DAA}"/>
    <dgm:cxn modelId="{9E7F45D4-E666-42B4-9994-E000ABFE718F}" srcId="{7EF11A45-4E52-4286-8CA3-2BBBFB0E80C0}" destId="{D2C69F78-8DE8-4B3E-A9AA-9E4AFFB74F8B}" srcOrd="1" destOrd="0" parTransId="{906B8978-B3C0-47C5-B355-9E2D00665791}" sibTransId="{5C0CABDA-9EED-431E-893E-1FA8B3F1097C}"/>
    <dgm:cxn modelId="{1365B3E0-1093-433B-8BC0-A2218FFAB127}" type="presOf" srcId="{C3852327-A115-42D5-8883-B14CE23CCA32}" destId="{8F144D04-096A-4085-B2A1-E228C322EF4A}" srcOrd="0" destOrd="0" presId="urn:microsoft.com/office/officeart/2008/layout/LinedList"/>
    <dgm:cxn modelId="{D9243BEF-7630-4785-A663-73C557AEA051}" type="presOf" srcId="{D2C69F78-8DE8-4B3E-A9AA-9E4AFFB74F8B}" destId="{1AEB4D75-1927-461B-B7FB-08E0A4C4393D}" srcOrd="0" destOrd="0" presId="urn:microsoft.com/office/officeart/2008/layout/LinedList"/>
    <dgm:cxn modelId="{756A62C2-803B-4EF5-A6E4-8F96CAD613DE}" type="presParOf" srcId="{9018CDA2-5F7C-435C-90D5-73F222B48E05}" destId="{8A260488-DE86-429A-8E3E-C57612A7E22C}" srcOrd="0" destOrd="0" presId="urn:microsoft.com/office/officeart/2008/layout/LinedList"/>
    <dgm:cxn modelId="{D2558054-AAFA-4D9B-9B84-769F9CA444FD}" type="presParOf" srcId="{9018CDA2-5F7C-435C-90D5-73F222B48E05}" destId="{5BB12E4D-6F9E-426C-9007-C4309F231DA1}" srcOrd="1" destOrd="0" presId="urn:microsoft.com/office/officeart/2008/layout/LinedList"/>
    <dgm:cxn modelId="{F2AF5A06-0E03-4ADD-92B6-B5DE8C355F5A}" type="presParOf" srcId="{5BB12E4D-6F9E-426C-9007-C4309F231DA1}" destId="{A6229609-D235-463A-9EB7-C7EE6A5E21F9}" srcOrd="0" destOrd="0" presId="urn:microsoft.com/office/officeart/2008/layout/LinedList"/>
    <dgm:cxn modelId="{80887669-7225-46C1-8491-0F0DC300131E}" type="presParOf" srcId="{5BB12E4D-6F9E-426C-9007-C4309F231DA1}" destId="{9234DBA9-9A94-4868-A953-E3C54DEB0290}" srcOrd="1" destOrd="0" presId="urn:microsoft.com/office/officeart/2008/layout/LinedList"/>
    <dgm:cxn modelId="{FACF3D64-8F91-42C3-A949-E0A6B9FC6EDA}" type="presParOf" srcId="{9018CDA2-5F7C-435C-90D5-73F222B48E05}" destId="{34FBDD83-2AAD-4C23-9107-44FB19711CCA}" srcOrd="2" destOrd="0" presId="urn:microsoft.com/office/officeart/2008/layout/LinedList"/>
    <dgm:cxn modelId="{ED083BAF-B240-4657-A474-FF3DD9B53705}" type="presParOf" srcId="{9018CDA2-5F7C-435C-90D5-73F222B48E05}" destId="{DCD6B2F5-71D7-4A8E-A04A-6874AD35A868}" srcOrd="3" destOrd="0" presId="urn:microsoft.com/office/officeart/2008/layout/LinedList"/>
    <dgm:cxn modelId="{00A900FE-11BD-4E73-9353-EA73880D0583}" type="presParOf" srcId="{DCD6B2F5-71D7-4A8E-A04A-6874AD35A868}" destId="{1AEB4D75-1927-461B-B7FB-08E0A4C4393D}" srcOrd="0" destOrd="0" presId="urn:microsoft.com/office/officeart/2008/layout/LinedList"/>
    <dgm:cxn modelId="{19AFFFA0-8890-413A-BF58-209BC82E6B43}" type="presParOf" srcId="{DCD6B2F5-71D7-4A8E-A04A-6874AD35A868}" destId="{EEC65553-FC61-4E25-9E3D-00A9D1ECA721}" srcOrd="1" destOrd="0" presId="urn:microsoft.com/office/officeart/2008/layout/LinedList"/>
    <dgm:cxn modelId="{A850616B-2018-4F4B-B166-8490DC8048BC}" type="presParOf" srcId="{9018CDA2-5F7C-435C-90D5-73F222B48E05}" destId="{DABDC4DB-1DF2-4A2C-BC3E-6328D65DA579}" srcOrd="4" destOrd="0" presId="urn:microsoft.com/office/officeart/2008/layout/LinedList"/>
    <dgm:cxn modelId="{736F07D3-7E25-4F24-AF2D-29688507DFF0}" type="presParOf" srcId="{9018CDA2-5F7C-435C-90D5-73F222B48E05}" destId="{43A60530-73A1-4BBD-AB30-27828B83F4AE}" srcOrd="5" destOrd="0" presId="urn:microsoft.com/office/officeart/2008/layout/LinedList"/>
    <dgm:cxn modelId="{808C6765-A6B8-4560-9311-982ACFDB852A}" type="presParOf" srcId="{43A60530-73A1-4BBD-AB30-27828B83F4AE}" destId="{EF7A3916-3FAF-4663-A6CC-5B960253F90B}" srcOrd="0" destOrd="0" presId="urn:microsoft.com/office/officeart/2008/layout/LinedList"/>
    <dgm:cxn modelId="{7AC15011-97B3-4F36-8296-52E56DD71C64}" type="presParOf" srcId="{43A60530-73A1-4BBD-AB30-27828B83F4AE}" destId="{7F38371A-3668-4217-BE42-3E6CC6CDB56D}" srcOrd="1" destOrd="0" presId="urn:microsoft.com/office/officeart/2008/layout/LinedList"/>
    <dgm:cxn modelId="{6F4F4F85-B7B3-4A2E-9213-CF319B9659F9}" type="presParOf" srcId="{9018CDA2-5F7C-435C-90D5-73F222B48E05}" destId="{FB785FDB-A4B0-48AB-A418-91FD76BA8263}" srcOrd="6" destOrd="0" presId="urn:microsoft.com/office/officeart/2008/layout/LinedList"/>
    <dgm:cxn modelId="{D1139FCE-8EB9-4595-BA45-CA6F5CBAABDA}" type="presParOf" srcId="{9018CDA2-5F7C-435C-90D5-73F222B48E05}" destId="{03A3578E-3F97-4EB5-BA96-A4E5874414BF}" srcOrd="7" destOrd="0" presId="urn:microsoft.com/office/officeart/2008/layout/LinedList"/>
    <dgm:cxn modelId="{1F462BF1-7527-4DD9-A883-579BEEBDFABA}" type="presParOf" srcId="{03A3578E-3F97-4EB5-BA96-A4E5874414BF}" destId="{176A52F3-5E7C-473E-9553-DAD77ED623D7}" srcOrd="0" destOrd="0" presId="urn:microsoft.com/office/officeart/2008/layout/LinedList"/>
    <dgm:cxn modelId="{8D94932C-42E3-4A2C-994D-85562A1841CD}" type="presParOf" srcId="{03A3578E-3F97-4EB5-BA96-A4E5874414BF}" destId="{9AD193ED-576D-4A44-BF3E-3DB41B96AAD4}" srcOrd="1" destOrd="0" presId="urn:microsoft.com/office/officeart/2008/layout/LinedList"/>
    <dgm:cxn modelId="{2CEA3A79-2FDA-4C21-98DF-C23356C0E60E}" type="presParOf" srcId="{9018CDA2-5F7C-435C-90D5-73F222B48E05}" destId="{E2115DF2-6D01-4BDF-AEF2-CA8D66110DD9}" srcOrd="8" destOrd="0" presId="urn:microsoft.com/office/officeart/2008/layout/LinedList"/>
    <dgm:cxn modelId="{726245ED-A2F1-4DB1-8921-869957EC04EF}" type="presParOf" srcId="{9018CDA2-5F7C-435C-90D5-73F222B48E05}" destId="{FA079ACB-D82E-4562-AE88-C39746901D6B}" srcOrd="9" destOrd="0" presId="urn:microsoft.com/office/officeart/2008/layout/LinedList"/>
    <dgm:cxn modelId="{7200AF63-3D3E-43D4-A5C1-59D476532DE5}" type="presParOf" srcId="{FA079ACB-D82E-4562-AE88-C39746901D6B}" destId="{D1C2E887-1B99-4EED-8FB1-483332BA21E0}" srcOrd="0" destOrd="0" presId="urn:microsoft.com/office/officeart/2008/layout/LinedList"/>
    <dgm:cxn modelId="{D600AF55-1FE0-4CB5-AAEF-12831FA47F20}" type="presParOf" srcId="{FA079ACB-D82E-4562-AE88-C39746901D6B}" destId="{79E1D0CD-1318-42DD-ACF8-65B7BDAA0919}" srcOrd="1" destOrd="0" presId="urn:microsoft.com/office/officeart/2008/layout/LinedList"/>
    <dgm:cxn modelId="{534D3EF2-F820-4043-BB43-243F9AB7E321}" type="presParOf" srcId="{9018CDA2-5F7C-435C-90D5-73F222B48E05}" destId="{DEC472AF-9DB9-442D-B26D-6ADE68857AEC}" srcOrd="10" destOrd="0" presId="urn:microsoft.com/office/officeart/2008/layout/LinedList"/>
    <dgm:cxn modelId="{8DC47132-F111-49C8-BB4F-28E74BD7D557}" type="presParOf" srcId="{9018CDA2-5F7C-435C-90D5-73F222B48E05}" destId="{EB645DE8-711D-4A07-B315-F893964A97EE}" srcOrd="11" destOrd="0" presId="urn:microsoft.com/office/officeart/2008/layout/LinedList"/>
    <dgm:cxn modelId="{ABB51F66-165C-4490-A981-E4C0EF9D3B07}" type="presParOf" srcId="{EB645DE8-711D-4A07-B315-F893964A97EE}" destId="{B30FEEDD-C7DA-4077-BAF1-DD77B3C845ED}" srcOrd="0" destOrd="0" presId="urn:microsoft.com/office/officeart/2008/layout/LinedList"/>
    <dgm:cxn modelId="{09E726B8-1569-44DB-8966-4DF493BDF546}" type="presParOf" srcId="{EB645DE8-711D-4A07-B315-F893964A97EE}" destId="{5E96909C-BB2A-4DBC-AD9C-DB2C35382963}" srcOrd="1" destOrd="0" presId="urn:microsoft.com/office/officeart/2008/layout/LinedList"/>
    <dgm:cxn modelId="{9A5BEF78-4CA6-4AED-8CCE-B4292EB6DB96}" type="presParOf" srcId="{9018CDA2-5F7C-435C-90D5-73F222B48E05}" destId="{B514A60F-63E7-4216-88C3-BAD5AA7D16F2}" srcOrd="12" destOrd="0" presId="urn:microsoft.com/office/officeart/2008/layout/LinedList"/>
    <dgm:cxn modelId="{21E6D3E2-F264-45CE-A94D-D6050C11FF05}" type="presParOf" srcId="{9018CDA2-5F7C-435C-90D5-73F222B48E05}" destId="{AC1E2087-82DF-464C-B07B-5E29B4038900}" srcOrd="13" destOrd="0" presId="urn:microsoft.com/office/officeart/2008/layout/LinedList"/>
    <dgm:cxn modelId="{DC9C835C-9A9D-49A0-8546-E6EC83D7D5C3}" type="presParOf" srcId="{AC1E2087-82DF-464C-B07B-5E29B4038900}" destId="{8F144D04-096A-4085-B2A1-E228C322EF4A}" srcOrd="0" destOrd="0" presId="urn:microsoft.com/office/officeart/2008/layout/LinedList"/>
    <dgm:cxn modelId="{862A36CB-24A6-45D7-BE14-C3F5DC7F73A1}" type="presParOf" srcId="{AC1E2087-82DF-464C-B07B-5E29B4038900}" destId="{E261AF3C-5073-4F7D-85E5-0A0EA95EF14C}" srcOrd="1" destOrd="0" presId="urn:microsoft.com/office/officeart/2008/layout/LinedList"/>
    <dgm:cxn modelId="{3572F842-E447-4276-B27B-13D676D5218D}" type="presParOf" srcId="{9018CDA2-5F7C-435C-90D5-73F222B48E05}" destId="{B5D60EDD-B572-4F49-BD39-9CCCB06FDE5D}" srcOrd="14" destOrd="0" presId="urn:microsoft.com/office/officeart/2008/layout/LinedList"/>
    <dgm:cxn modelId="{FF5530AD-6EC9-4638-B3A5-AE6492C2D4E2}" type="presParOf" srcId="{9018CDA2-5F7C-435C-90D5-73F222B48E05}" destId="{0EEC3C2C-7241-4EFA-9402-9DAD59B16D76}" srcOrd="15" destOrd="0" presId="urn:microsoft.com/office/officeart/2008/layout/LinedList"/>
    <dgm:cxn modelId="{66C41807-CD49-4146-BCDA-91CFA7D636F5}" type="presParOf" srcId="{0EEC3C2C-7241-4EFA-9402-9DAD59B16D76}" destId="{946DD24F-55B9-4249-A9B7-F59654D134B4}" srcOrd="0" destOrd="0" presId="urn:microsoft.com/office/officeart/2008/layout/LinedList"/>
    <dgm:cxn modelId="{F6046256-C04F-4041-AF42-164608666359}" type="presParOf" srcId="{0EEC3C2C-7241-4EFA-9402-9DAD59B16D76}" destId="{9B5647D2-A403-4C47-B4FB-9DCBCB851868}" srcOrd="1" destOrd="0" presId="urn:microsoft.com/office/officeart/2008/layout/LinedList"/>
    <dgm:cxn modelId="{675ED2F4-6EBF-40F8-8DE2-EB4CC658BCE9}" type="presParOf" srcId="{9018CDA2-5F7C-435C-90D5-73F222B48E05}" destId="{BCA10AD5-AA30-4A29-B496-21EB54D7B1C8}" srcOrd="16" destOrd="0" presId="urn:microsoft.com/office/officeart/2008/layout/LinedList"/>
    <dgm:cxn modelId="{58569447-9A6D-425B-A156-D5D35A4814E0}" type="presParOf" srcId="{9018CDA2-5F7C-435C-90D5-73F222B48E05}" destId="{735934B0-E4E6-47F4-8F4A-3E8AEB511151}" srcOrd="17" destOrd="0" presId="urn:microsoft.com/office/officeart/2008/layout/LinedList"/>
    <dgm:cxn modelId="{D3F7F288-BC68-4D19-AF4E-D73DF402DF84}" type="presParOf" srcId="{735934B0-E4E6-47F4-8F4A-3E8AEB511151}" destId="{D4E4FE9C-7F3C-4110-B8B2-B7C7C0B3C534}" srcOrd="0" destOrd="0" presId="urn:microsoft.com/office/officeart/2008/layout/LinedList"/>
    <dgm:cxn modelId="{56415A54-7EE0-4E50-AB91-D78F2803180D}" type="presParOf" srcId="{735934B0-E4E6-47F4-8F4A-3E8AEB511151}" destId="{4190EB78-DFC8-471C-A840-BD05525D9CD1}" srcOrd="1" destOrd="0" presId="urn:microsoft.com/office/officeart/2008/layout/LinedList"/>
    <dgm:cxn modelId="{77F4A912-7548-4BE7-9CA0-A64A77992EAC}" type="presParOf" srcId="{9018CDA2-5F7C-435C-90D5-73F222B48E05}" destId="{8B1268AF-B50A-44C5-83DB-FDD91B20763E}" srcOrd="18" destOrd="0" presId="urn:microsoft.com/office/officeart/2008/layout/LinedList"/>
    <dgm:cxn modelId="{533D2688-4195-47F4-B0A0-D6401F883140}" type="presParOf" srcId="{9018CDA2-5F7C-435C-90D5-73F222B48E05}" destId="{017A7CA5-3F33-4858-A2BD-273451EED2F2}" srcOrd="19" destOrd="0" presId="urn:microsoft.com/office/officeart/2008/layout/LinedList"/>
    <dgm:cxn modelId="{04573B5B-FFCB-4C40-A9E9-5BDBD5BA975B}" type="presParOf" srcId="{017A7CA5-3F33-4858-A2BD-273451EED2F2}" destId="{05F44141-13D7-4212-9AEE-F8AC3DEE393B}" srcOrd="0" destOrd="0" presId="urn:microsoft.com/office/officeart/2008/layout/LinedList"/>
    <dgm:cxn modelId="{AAEAAB7E-2BFA-4615-A2D1-70905916E8F8}" type="presParOf" srcId="{017A7CA5-3F33-4858-A2BD-273451EED2F2}" destId="{CA3B263E-FF13-47C8-AE59-333985BB120B}" srcOrd="1" destOrd="0" presId="urn:microsoft.com/office/officeart/2008/layout/LinedList"/>
    <dgm:cxn modelId="{44201339-0692-45F5-AAD6-3941E218743B}" type="presParOf" srcId="{9018CDA2-5F7C-435C-90D5-73F222B48E05}" destId="{3C291DC4-6E03-4376-AB21-101526E4CDBD}" srcOrd="20" destOrd="0" presId="urn:microsoft.com/office/officeart/2008/layout/LinedList"/>
    <dgm:cxn modelId="{06772314-62C0-4E9E-A22F-35CAA1393D85}" type="presParOf" srcId="{9018CDA2-5F7C-435C-90D5-73F222B48E05}" destId="{375D5E8E-2ECF-4DAB-A018-CB8DF12E236B}" srcOrd="21" destOrd="0" presId="urn:microsoft.com/office/officeart/2008/layout/LinedList"/>
    <dgm:cxn modelId="{F927432A-7185-4464-B81A-17F92CD659AB}" type="presParOf" srcId="{375D5E8E-2ECF-4DAB-A018-CB8DF12E236B}" destId="{2973F2CC-110A-4DF6-A67A-A707EF7F6EFB}" srcOrd="0" destOrd="0" presId="urn:microsoft.com/office/officeart/2008/layout/LinedList"/>
    <dgm:cxn modelId="{F793D093-7CC8-445A-91C6-C21651273117}" type="presParOf" srcId="{375D5E8E-2ECF-4DAB-A018-CB8DF12E236B}" destId="{B8C31C85-0636-4C0C-88A6-B1B4700AF33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DDC4D-57BD-4565-B93C-F86A56A8F0DF}">
      <dsp:nvSpPr>
        <dsp:cNvPr id="0" name=""/>
        <dsp:cNvSpPr/>
      </dsp:nvSpPr>
      <dsp:spPr>
        <a:xfrm rot="5400000">
          <a:off x="3105363" y="-760974"/>
          <a:ext cx="2508923" cy="46581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GB" sz="2800" kern="1200"/>
            <a:t>Gynae Emergency Unit </a:t>
          </a:r>
          <a:endParaRPr lang="en-US" sz="2800" kern="1200"/>
        </a:p>
        <a:p>
          <a:pPr marL="285750" lvl="1" indent="-285750" algn="l" defTabSz="1244600">
            <a:lnSpc>
              <a:spcPct val="90000"/>
            </a:lnSpc>
            <a:spcBef>
              <a:spcPct val="0"/>
            </a:spcBef>
            <a:spcAft>
              <a:spcPct val="15000"/>
            </a:spcAft>
            <a:buChar char="•"/>
          </a:pPr>
          <a:r>
            <a:rPr lang="en-GB" sz="2800" kern="1200" dirty="0"/>
            <a:t>1200 incorrect RTT referrals created every month </a:t>
          </a:r>
          <a:endParaRPr lang="en-US" sz="2800" kern="1200" dirty="0"/>
        </a:p>
        <a:p>
          <a:pPr marL="285750" lvl="1" indent="-285750" algn="l" defTabSz="1244600">
            <a:lnSpc>
              <a:spcPct val="90000"/>
            </a:lnSpc>
            <a:spcBef>
              <a:spcPct val="0"/>
            </a:spcBef>
            <a:spcAft>
              <a:spcPct val="15000"/>
            </a:spcAft>
            <a:buChar char="•"/>
          </a:pPr>
          <a:r>
            <a:rPr lang="en-GB" sz="2800" kern="1200" dirty="0"/>
            <a:t>Two and a half hours per day to correct  </a:t>
          </a:r>
          <a:endParaRPr lang="en-US" sz="2800" kern="1200" dirty="0"/>
        </a:p>
      </dsp:txBody>
      <dsp:txXfrm rot="-5400000">
        <a:off x="2030773" y="436092"/>
        <a:ext cx="4535627" cy="2263971"/>
      </dsp:txXfrm>
    </dsp:sp>
    <dsp:sp modelId="{0861126C-E195-4D34-8B36-8AB9F72800E7}">
      <dsp:nvSpPr>
        <dsp:cNvPr id="0" name=""/>
        <dsp:cNvSpPr/>
      </dsp:nvSpPr>
      <dsp:spPr>
        <a:xfrm>
          <a:off x="488888" y="562531"/>
          <a:ext cx="1441362" cy="20110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GB" sz="3800" u="sng" kern="1200" dirty="0"/>
            <a:t>Issue</a:t>
          </a:r>
          <a:r>
            <a:rPr lang="en-GB" sz="3800" kern="1200" dirty="0"/>
            <a:t>  </a:t>
          </a:r>
          <a:endParaRPr lang="en-US" sz="3800" kern="1200" dirty="0"/>
        </a:p>
      </dsp:txBody>
      <dsp:txXfrm>
        <a:off x="559249" y="632892"/>
        <a:ext cx="1300640" cy="1870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65CD4-59DE-44B4-B42F-4B3DE1DE160C}">
      <dsp:nvSpPr>
        <dsp:cNvPr id="0" name=""/>
        <dsp:cNvSpPr/>
      </dsp:nvSpPr>
      <dsp:spPr>
        <a:xfrm>
          <a:off x="0" y="92789"/>
          <a:ext cx="6485219" cy="38911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dirty="0"/>
            <a:t>RTT - Referral to Treatment</a:t>
          </a:r>
          <a:endParaRPr lang="en-US" sz="3500" kern="1200" dirty="0"/>
        </a:p>
        <a:p>
          <a:pPr marL="228600" lvl="1" indent="-228600" algn="l" defTabSz="1200150">
            <a:lnSpc>
              <a:spcPct val="90000"/>
            </a:lnSpc>
            <a:spcBef>
              <a:spcPct val="0"/>
            </a:spcBef>
            <a:spcAft>
              <a:spcPct val="15000"/>
            </a:spcAft>
            <a:buChar char="•"/>
          </a:pPr>
          <a:r>
            <a:rPr lang="en-GB" sz="2700" kern="1200" dirty="0"/>
            <a:t>RTT clock starts with GP referral into a consultant led service</a:t>
          </a:r>
          <a:endParaRPr lang="en-US" sz="2700" kern="1200" dirty="0"/>
        </a:p>
        <a:p>
          <a:pPr marL="228600" lvl="1" indent="-228600" algn="l" defTabSz="1200150">
            <a:lnSpc>
              <a:spcPct val="90000"/>
            </a:lnSpc>
            <a:spcBef>
              <a:spcPct val="0"/>
            </a:spcBef>
            <a:spcAft>
              <a:spcPct val="15000"/>
            </a:spcAft>
            <a:buChar char="•"/>
          </a:pPr>
          <a:r>
            <a:rPr lang="en-GB" sz="2700" kern="1200" dirty="0"/>
            <a:t>Validation team – check RTT pathways on the patient tracking list (PTL) for accuracy</a:t>
          </a:r>
          <a:endParaRPr lang="en-US" sz="2700" kern="1200" dirty="0"/>
        </a:p>
        <a:p>
          <a:pPr marL="228600" lvl="1" indent="-228600" algn="l" defTabSz="1200150">
            <a:lnSpc>
              <a:spcPct val="90000"/>
            </a:lnSpc>
            <a:spcBef>
              <a:spcPct val="0"/>
            </a:spcBef>
            <a:spcAft>
              <a:spcPct val="15000"/>
            </a:spcAft>
            <a:buChar char="•"/>
          </a:pPr>
          <a:r>
            <a:rPr lang="en-US" sz="2700" kern="1200" dirty="0"/>
            <a:t>Patients can then be treated in correct priority order</a:t>
          </a:r>
        </a:p>
      </dsp:txBody>
      <dsp:txXfrm>
        <a:off x="113967" y="206756"/>
        <a:ext cx="6257285" cy="3663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FC048-6C54-488D-95A4-ADFFFFAA95B0}">
      <dsp:nvSpPr>
        <dsp:cNvPr id="0" name=""/>
        <dsp:cNvSpPr/>
      </dsp:nvSpPr>
      <dsp:spPr>
        <a:xfrm>
          <a:off x="5825406" y="1292563"/>
          <a:ext cx="2736312" cy="591234"/>
        </a:xfrm>
        <a:custGeom>
          <a:avLst/>
          <a:gdLst/>
          <a:ahLst/>
          <a:cxnLst/>
          <a:rect l="0" t="0" r="0" b="0"/>
          <a:pathLst>
            <a:path>
              <a:moveTo>
                <a:pt x="0" y="0"/>
              </a:moveTo>
              <a:lnTo>
                <a:pt x="0" y="402908"/>
              </a:lnTo>
              <a:lnTo>
                <a:pt x="2736312" y="402908"/>
              </a:lnTo>
              <a:lnTo>
                <a:pt x="2736312" y="59123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705A52-AFFA-4A75-96E9-7F6D35858DA2}">
      <dsp:nvSpPr>
        <dsp:cNvPr id="0" name=""/>
        <dsp:cNvSpPr/>
      </dsp:nvSpPr>
      <dsp:spPr>
        <a:xfrm>
          <a:off x="3055927" y="1292563"/>
          <a:ext cx="2769479" cy="591234"/>
        </a:xfrm>
        <a:custGeom>
          <a:avLst/>
          <a:gdLst/>
          <a:ahLst/>
          <a:cxnLst/>
          <a:rect l="0" t="0" r="0" b="0"/>
          <a:pathLst>
            <a:path>
              <a:moveTo>
                <a:pt x="2769479" y="0"/>
              </a:moveTo>
              <a:lnTo>
                <a:pt x="2769479" y="402908"/>
              </a:lnTo>
              <a:lnTo>
                <a:pt x="0" y="402908"/>
              </a:lnTo>
              <a:lnTo>
                <a:pt x="0" y="59123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CFC369-CCB3-47A4-A906-36DFF8719B2E}">
      <dsp:nvSpPr>
        <dsp:cNvPr id="0" name=""/>
        <dsp:cNvSpPr/>
      </dsp:nvSpPr>
      <dsp:spPr>
        <a:xfrm>
          <a:off x="3527226" y="1673"/>
          <a:ext cx="4596360" cy="1290889"/>
        </a:xfrm>
        <a:prstGeom prst="roundRect">
          <a:avLst>
            <a:gd name="adj" fmla="val 10000"/>
          </a:avLst>
        </a:prstGeom>
        <a:solidFill>
          <a:srgbClr val="009CD8">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5F01A7-1139-4D87-A7AC-C3D63B3787B2}">
      <dsp:nvSpPr>
        <dsp:cNvPr id="0" name=""/>
        <dsp:cNvSpPr/>
      </dsp:nvSpPr>
      <dsp:spPr>
        <a:xfrm>
          <a:off x="3753103" y="216257"/>
          <a:ext cx="4596360" cy="1290889"/>
        </a:xfrm>
        <a:prstGeom prst="roundRect">
          <a:avLst>
            <a:gd name="adj" fmla="val 10000"/>
          </a:avLst>
        </a:prstGeom>
        <a:solidFill>
          <a:srgbClr val="FFFFFF">
            <a:alpha val="90000"/>
            <a:hueOff val="0"/>
            <a:satOff val="0"/>
            <a:lumOff val="0"/>
            <a:alphaOff val="0"/>
          </a:srgbClr>
        </a:solidFill>
        <a:ln w="12700" cap="flat" cmpd="sng" algn="ctr">
          <a:solidFill>
            <a:srgbClr val="009CD8">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28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There are 2 types of referrals:</a:t>
          </a:r>
          <a:endParaRPr lang="en-US" sz="28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3790912" y="254066"/>
        <a:ext cx="4520742" cy="1215271"/>
      </dsp:txXfrm>
    </dsp:sp>
    <dsp:sp modelId="{0A17AF48-7AC6-4F8D-9694-D4FB8B37241B}">
      <dsp:nvSpPr>
        <dsp:cNvPr id="0" name=""/>
        <dsp:cNvSpPr/>
      </dsp:nvSpPr>
      <dsp:spPr>
        <a:xfrm>
          <a:off x="545491" y="1883797"/>
          <a:ext cx="5020870" cy="15711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48DD5-535D-40E8-B743-1E8B096E4363}">
      <dsp:nvSpPr>
        <dsp:cNvPr id="0" name=""/>
        <dsp:cNvSpPr/>
      </dsp:nvSpPr>
      <dsp:spPr>
        <a:xfrm>
          <a:off x="771369" y="2098381"/>
          <a:ext cx="5020870" cy="157111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The patient needs to be treated within the 18 weeks rule. Example, normal outpatient referral-come under RTT </a:t>
          </a:r>
          <a:endParaRPr lang="en-US" sz="2400" kern="1200" dirty="0">
            <a:latin typeface="Arial" panose="020B0604020202020204" pitchFamily="34" charset="0"/>
            <a:cs typeface="Arial" panose="020B0604020202020204" pitchFamily="34" charset="0"/>
          </a:endParaRPr>
        </a:p>
      </dsp:txBody>
      <dsp:txXfrm>
        <a:off x="817385" y="2144397"/>
        <a:ext cx="4928838" cy="1479084"/>
      </dsp:txXfrm>
    </dsp:sp>
    <dsp:sp modelId="{0D1D428B-B9C2-4CAB-826D-55147A7A6E11}">
      <dsp:nvSpPr>
        <dsp:cNvPr id="0" name=""/>
        <dsp:cNvSpPr/>
      </dsp:nvSpPr>
      <dsp:spPr>
        <a:xfrm>
          <a:off x="6018117" y="1883797"/>
          <a:ext cx="5087203" cy="16687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2C23C-B46B-4E28-A665-4A55359B1AC2}">
      <dsp:nvSpPr>
        <dsp:cNvPr id="0" name=""/>
        <dsp:cNvSpPr/>
      </dsp:nvSpPr>
      <dsp:spPr>
        <a:xfrm>
          <a:off x="6243994" y="2098381"/>
          <a:ext cx="5087203" cy="16687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Those where the patient attends emergency and gets treated on the same day- this referral is non-RTT </a:t>
          </a:r>
          <a:r>
            <a:rPr lang="en-GB" sz="1800" kern="1200" dirty="0">
              <a:latin typeface="Arial" panose="020B0604020202020204" pitchFamily="34" charset="0"/>
              <a:cs typeface="Arial" panose="020B0604020202020204" pitchFamily="34" charset="0"/>
            </a:rPr>
            <a:t>.</a:t>
          </a:r>
          <a:endParaRPr lang="en-US" sz="1800" kern="1200" dirty="0">
            <a:latin typeface="Arial" panose="020B0604020202020204" pitchFamily="34" charset="0"/>
            <a:cs typeface="Arial" panose="020B0604020202020204" pitchFamily="34" charset="0"/>
          </a:endParaRPr>
        </a:p>
      </dsp:txBody>
      <dsp:txXfrm>
        <a:off x="6292869" y="2147256"/>
        <a:ext cx="4989453" cy="1570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84559-9E3D-40A6-AF65-80D06FAE090C}">
      <dsp:nvSpPr>
        <dsp:cNvPr id="0" name=""/>
        <dsp:cNvSpPr/>
      </dsp:nvSpPr>
      <dsp:spPr>
        <a:xfrm>
          <a:off x="0" y="0"/>
          <a:ext cx="8836152" cy="10657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dirty="0"/>
            <a:t>The Gynaecology Emergency Unit</a:t>
          </a:r>
          <a:endParaRPr lang="en-US" sz="2600" kern="1200" dirty="0"/>
        </a:p>
      </dsp:txBody>
      <dsp:txXfrm>
        <a:off x="31213" y="31213"/>
        <a:ext cx="7596120" cy="1003280"/>
      </dsp:txXfrm>
    </dsp:sp>
    <dsp:sp modelId="{A6EE82B0-F677-4824-B3BE-6A6DFA32C470}">
      <dsp:nvSpPr>
        <dsp:cNvPr id="0" name=""/>
        <dsp:cNvSpPr/>
      </dsp:nvSpPr>
      <dsp:spPr>
        <a:xfrm>
          <a:off x="740027" y="1259471"/>
          <a:ext cx="8836152" cy="1065706"/>
        </a:xfrm>
        <a:prstGeom prst="roundRect">
          <a:avLst>
            <a:gd name="adj" fmla="val 10000"/>
          </a:avLst>
        </a:prstGeom>
        <a:solidFill>
          <a:schemeClr val="accent2">
            <a:hueOff val="1558550"/>
            <a:satOff val="-1546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40 to 60 emergency referrals being created everyday</a:t>
          </a:r>
          <a:endParaRPr lang="en-US" sz="2600" kern="1200" dirty="0"/>
        </a:p>
      </dsp:txBody>
      <dsp:txXfrm>
        <a:off x="771240" y="1290684"/>
        <a:ext cx="7340989" cy="1003280"/>
      </dsp:txXfrm>
    </dsp:sp>
    <dsp:sp modelId="{90D84322-EDEF-4026-BF27-2AD6DB7D0EE1}">
      <dsp:nvSpPr>
        <dsp:cNvPr id="0" name=""/>
        <dsp:cNvSpPr/>
      </dsp:nvSpPr>
      <dsp:spPr>
        <a:xfrm>
          <a:off x="1469010" y="2518942"/>
          <a:ext cx="8836152" cy="1065706"/>
        </a:xfrm>
        <a:prstGeom prst="roundRect">
          <a:avLst>
            <a:gd name="adj" fmla="val 10000"/>
          </a:avLst>
        </a:prstGeom>
        <a:solidFill>
          <a:schemeClr val="accent2">
            <a:hueOff val="3117099"/>
            <a:satOff val="-30919"/>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These referrals were incorrectly generating an RTT code which added patients to the elective waiting list</a:t>
          </a:r>
          <a:endParaRPr lang="en-US" sz="2600" kern="1200" dirty="0"/>
        </a:p>
      </dsp:txBody>
      <dsp:txXfrm>
        <a:off x="1500223" y="2550155"/>
        <a:ext cx="7352034" cy="1003280"/>
      </dsp:txXfrm>
    </dsp:sp>
    <dsp:sp modelId="{A081B1C3-5159-4D0F-AABE-E9A50EBAB17B}">
      <dsp:nvSpPr>
        <dsp:cNvPr id="0" name=""/>
        <dsp:cNvSpPr/>
      </dsp:nvSpPr>
      <dsp:spPr>
        <a:xfrm>
          <a:off x="2209038" y="3778413"/>
          <a:ext cx="8836152" cy="1065706"/>
        </a:xfrm>
        <a:prstGeom prst="roundRect">
          <a:avLst>
            <a:gd name="adj" fmla="val 10000"/>
          </a:avLst>
        </a:prstGeom>
        <a:solidFill>
          <a:schemeClr val="accent2">
            <a:hueOff val="4675648"/>
            <a:satOff val="-46379"/>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Two and a half hours of work per day correcting errors</a:t>
          </a:r>
        </a:p>
      </dsp:txBody>
      <dsp:txXfrm>
        <a:off x="2240251" y="3809626"/>
        <a:ext cx="7340989" cy="1003280"/>
      </dsp:txXfrm>
    </dsp:sp>
    <dsp:sp modelId="{0E4BD5E0-2482-4BD4-8097-94C3ECA14893}">
      <dsp:nvSpPr>
        <dsp:cNvPr id="0" name=""/>
        <dsp:cNvSpPr/>
      </dsp:nvSpPr>
      <dsp:spPr>
        <a:xfrm>
          <a:off x="8143442" y="816234"/>
          <a:ext cx="692709" cy="69270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299302" y="816234"/>
        <a:ext cx="380989" cy="521264"/>
      </dsp:txXfrm>
    </dsp:sp>
    <dsp:sp modelId="{50BE4CAE-CE2B-405D-80C3-5710DB61489A}">
      <dsp:nvSpPr>
        <dsp:cNvPr id="0" name=""/>
        <dsp:cNvSpPr/>
      </dsp:nvSpPr>
      <dsp:spPr>
        <a:xfrm>
          <a:off x="8883470" y="2075705"/>
          <a:ext cx="692709" cy="692709"/>
        </a:xfrm>
        <a:prstGeom prst="downArrow">
          <a:avLst>
            <a:gd name="adj1" fmla="val 55000"/>
            <a:gd name="adj2" fmla="val 45000"/>
          </a:avLst>
        </a:prstGeom>
        <a:solidFill>
          <a:schemeClr val="accent2">
            <a:tint val="40000"/>
            <a:alpha val="90000"/>
            <a:hueOff val="1696848"/>
            <a:satOff val="-16982"/>
            <a:lumOff val="-1522"/>
            <a:alphaOff val="0"/>
          </a:schemeClr>
        </a:solidFill>
        <a:ln w="12700" cap="flat" cmpd="sng" algn="ctr">
          <a:solidFill>
            <a:schemeClr val="accent2">
              <a:tint val="40000"/>
              <a:alpha val="90000"/>
              <a:hueOff val="1696848"/>
              <a:satOff val="-16982"/>
              <a:lumOff val="-15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039330" y="2075705"/>
        <a:ext cx="380989" cy="521264"/>
      </dsp:txXfrm>
    </dsp:sp>
    <dsp:sp modelId="{AD334D32-03D2-420A-A914-DB4CA7DAAEF2}">
      <dsp:nvSpPr>
        <dsp:cNvPr id="0" name=""/>
        <dsp:cNvSpPr/>
      </dsp:nvSpPr>
      <dsp:spPr>
        <a:xfrm>
          <a:off x="9612453" y="3335176"/>
          <a:ext cx="692709" cy="692709"/>
        </a:xfrm>
        <a:prstGeom prst="downArrow">
          <a:avLst>
            <a:gd name="adj1" fmla="val 55000"/>
            <a:gd name="adj2" fmla="val 45000"/>
          </a:avLst>
        </a:prstGeom>
        <a:solidFill>
          <a:schemeClr val="accent2">
            <a:tint val="40000"/>
            <a:alpha val="90000"/>
            <a:hueOff val="3393697"/>
            <a:satOff val="-33964"/>
            <a:lumOff val="-3044"/>
            <a:alphaOff val="0"/>
          </a:schemeClr>
        </a:solidFill>
        <a:ln w="12700" cap="flat" cmpd="sng" algn="ctr">
          <a:solidFill>
            <a:schemeClr val="accent2">
              <a:tint val="40000"/>
              <a:alpha val="90000"/>
              <a:hueOff val="3393697"/>
              <a:satOff val="-33964"/>
              <a:lumOff val="-30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768313" y="3335176"/>
        <a:ext cx="380989" cy="5212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89B31-765E-4516-A0AB-0DE1478BA8A1}">
      <dsp:nvSpPr>
        <dsp:cNvPr id="0" name=""/>
        <dsp:cNvSpPr/>
      </dsp:nvSpPr>
      <dsp:spPr>
        <a:xfrm>
          <a:off x="671988" y="580"/>
          <a:ext cx="2742307" cy="16453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rial" panose="020B0604020202020204" pitchFamily="34" charset="0"/>
              <a:cs typeface="Arial" panose="020B0604020202020204" pitchFamily="34" charset="0"/>
            </a:rPr>
            <a:t>The Income / Contract team </a:t>
          </a:r>
          <a:endParaRPr lang="en-US" sz="3200" kern="1200" dirty="0">
            <a:latin typeface="Arial" panose="020B0604020202020204" pitchFamily="34" charset="0"/>
            <a:cs typeface="Arial" panose="020B0604020202020204" pitchFamily="34" charset="0"/>
          </a:endParaRPr>
        </a:p>
      </dsp:txBody>
      <dsp:txXfrm>
        <a:off x="671988" y="580"/>
        <a:ext cx="2742307" cy="1645384"/>
      </dsp:txXfrm>
    </dsp:sp>
    <dsp:sp modelId="{F55469ED-FDF6-4ADB-A5AF-53656F7492F6}">
      <dsp:nvSpPr>
        <dsp:cNvPr id="0" name=""/>
        <dsp:cNvSpPr/>
      </dsp:nvSpPr>
      <dsp:spPr>
        <a:xfrm>
          <a:off x="3688526" y="580"/>
          <a:ext cx="2742307" cy="16453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rial" panose="020B0604020202020204" pitchFamily="34" charset="0"/>
              <a:cs typeface="Arial" panose="020B0604020202020204" pitchFamily="34" charset="0"/>
            </a:rPr>
            <a:t>The Data Quality </a:t>
          </a:r>
          <a:endParaRPr lang="en-US" sz="3200" kern="1200" dirty="0">
            <a:latin typeface="Arial" panose="020B0604020202020204" pitchFamily="34" charset="0"/>
            <a:cs typeface="Arial" panose="020B0604020202020204" pitchFamily="34" charset="0"/>
          </a:endParaRPr>
        </a:p>
      </dsp:txBody>
      <dsp:txXfrm>
        <a:off x="3688526" y="580"/>
        <a:ext cx="2742307" cy="1645384"/>
      </dsp:txXfrm>
    </dsp:sp>
    <dsp:sp modelId="{90708118-F969-4659-A360-6CFF656E8164}">
      <dsp:nvSpPr>
        <dsp:cNvPr id="0" name=""/>
        <dsp:cNvSpPr/>
      </dsp:nvSpPr>
      <dsp:spPr>
        <a:xfrm>
          <a:off x="6705064" y="580"/>
          <a:ext cx="2742307" cy="16453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latin typeface="Arial" panose="020B0604020202020204" pitchFamily="34" charset="0"/>
              <a:cs typeface="Arial" panose="020B0604020202020204" pitchFamily="34" charset="0"/>
            </a:rPr>
            <a:t>The information team </a:t>
          </a:r>
          <a:endParaRPr lang="en-US" sz="3200" kern="1200">
            <a:latin typeface="Arial" panose="020B0604020202020204" pitchFamily="34" charset="0"/>
            <a:cs typeface="Arial" panose="020B0604020202020204" pitchFamily="34" charset="0"/>
          </a:endParaRPr>
        </a:p>
      </dsp:txBody>
      <dsp:txXfrm>
        <a:off x="6705064" y="580"/>
        <a:ext cx="2742307" cy="1645384"/>
      </dsp:txXfrm>
    </dsp:sp>
    <dsp:sp modelId="{322CF95F-C794-4CFF-A9D0-97A9E28A08F2}">
      <dsp:nvSpPr>
        <dsp:cNvPr id="0" name=""/>
        <dsp:cNvSpPr/>
      </dsp:nvSpPr>
      <dsp:spPr>
        <a:xfrm>
          <a:off x="671988" y="1920195"/>
          <a:ext cx="2742307" cy="16453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rial" panose="020B0604020202020204" pitchFamily="34" charset="0"/>
              <a:cs typeface="Arial" panose="020B0604020202020204" pitchFamily="34" charset="0"/>
            </a:rPr>
            <a:t>The manager of the ward clerks </a:t>
          </a:r>
          <a:endParaRPr lang="en-US" sz="3200" kern="1200" dirty="0">
            <a:latin typeface="Arial" panose="020B0604020202020204" pitchFamily="34" charset="0"/>
            <a:cs typeface="Arial" panose="020B0604020202020204" pitchFamily="34" charset="0"/>
          </a:endParaRPr>
        </a:p>
      </dsp:txBody>
      <dsp:txXfrm>
        <a:off x="671988" y="1920195"/>
        <a:ext cx="2742307" cy="1645384"/>
      </dsp:txXfrm>
    </dsp:sp>
    <dsp:sp modelId="{4B897C6F-A810-4A47-B182-4D9352CE10AE}">
      <dsp:nvSpPr>
        <dsp:cNvPr id="0" name=""/>
        <dsp:cNvSpPr/>
      </dsp:nvSpPr>
      <dsp:spPr>
        <a:xfrm>
          <a:off x="3688526" y="1920195"/>
          <a:ext cx="2742307" cy="16453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rial" panose="020B0604020202020204" pitchFamily="34" charset="0"/>
              <a:cs typeface="Arial" panose="020B0604020202020204" pitchFamily="34" charset="0"/>
            </a:rPr>
            <a:t>Service</a:t>
          </a:r>
          <a:endParaRPr lang="en-US" sz="3200" kern="1200" dirty="0">
            <a:latin typeface="Arial" panose="020B0604020202020204" pitchFamily="34" charset="0"/>
            <a:cs typeface="Arial" panose="020B0604020202020204" pitchFamily="34" charset="0"/>
          </a:endParaRPr>
        </a:p>
      </dsp:txBody>
      <dsp:txXfrm>
        <a:off x="3688526" y="1920195"/>
        <a:ext cx="2742307" cy="1645384"/>
      </dsp:txXfrm>
    </dsp:sp>
    <dsp:sp modelId="{716837A0-B78A-4C11-8D2C-282479FD83EA}">
      <dsp:nvSpPr>
        <dsp:cNvPr id="0" name=""/>
        <dsp:cNvSpPr/>
      </dsp:nvSpPr>
      <dsp:spPr>
        <a:xfrm>
          <a:off x="6705064" y="1920195"/>
          <a:ext cx="2742307" cy="16453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rial" panose="020B0604020202020204" pitchFamily="34" charset="0"/>
              <a:cs typeface="Arial" panose="020B0604020202020204" pitchFamily="34" charset="0"/>
            </a:rPr>
            <a:t>Access / RTT</a:t>
          </a:r>
          <a:endParaRPr lang="en-US" sz="3200" kern="1200" dirty="0">
            <a:latin typeface="Arial" panose="020B0604020202020204" pitchFamily="34" charset="0"/>
            <a:cs typeface="Arial" panose="020B0604020202020204" pitchFamily="34" charset="0"/>
          </a:endParaRPr>
        </a:p>
      </dsp:txBody>
      <dsp:txXfrm>
        <a:off x="6705064" y="1920195"/>
        <a:ext cx="2742307" cy="16453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61756-F76D-4890-AA1C-A44631AE4D41}">
      <dsp:nvSpPr>
        <dsp:cNvPr id="0" name=""/>
        <dsp:cNvSpPr/>
      </dsp:nvSpPr>
      <dsp:spPr>
        <a:xfrm>
          <a:off x="52562" y="72961"/>
          <a:ext cx="1491079" cy="149107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F495D0-665E-475F-9F38-3363FF8D1F0A}">
      <dsp:nvSpPr>
        <dsp:cNvPr id="0" name=""/>
        <dsp:cNvSpPr/>
      </dsp:nvSpPr>
      <dsp:spPr>
        <a:xfrm>
          <a:off x="365688" y="386088"/>
          <a:ext cx="864826" cy="8648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3EB121-EA8E-4B5C-9940-CF5A14144C89}">
      <dsp:nvSpPr>
        <dsp:cNvPr id="0" name=""/>
        <dsp:cNvSpPr/>
      </dsp:nvSpPr>
      <dsp:spPr>
        <a:xfrm>
          <a:off x="1863158" y="72961"/>
          <a:ext cx="3514688" cy="1491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GB" sz="2800" kern="1200" dirty="0">
              <a:latin typeface="Arial" panose="020B0604020202020204" pitchFamily="34" charset="0"/>
              <a:cs typeface="Arial" panose="020B0604020202020204" pitchFamily="34" charset="0"/>
            </a:rPr>
            <a:t>Got agreement from all the teams on 10</a:t>
          </a:r>
          <a:r>
            <a:rPr lang="en-GB" sz="2800" kern="1200" baseline="30000" dirty="0">
              <a:latin typeface="Arial" panose="020B0604020202020204" pitchFamily="34" charset="0"/>
              <a:cs typeface="Arial" panose="020B0604020202020204" pitchFamily="34" charset="0"/>
            </a:rPr>
            <a:t>th</a:t>
          </a:r>
          <a:r>
            <a:rPr lang="en-GB" sz="2800" kern="1200" dirty="0">
              <a:latin typeface="Arial" panose="020B0604020202020204" pitchFamily="34" charset="0"/>
              <a:cs typeface="Arial" panose="020B0604020202020204" pitchFamily="34" charset="0"/>
            </a:rPr>
            <a:t> of March </a:t>
          </a:r>
          <a:endParaRPr lang="en-US" sz="2800" kern="1200" dirty="0">
            <a:latin typeface="Arial" panose="020B0604020202020204" pitchFamily="34" charset="0"/>
            <a:cs typeface="Arial" panose="020B0604020202020204" pitchFamily="34" charset="0"/>
          </a:endParaRPr>
        </a:p>
      </dsp:txBody>
      <dsp:txXfrm>
        <a:off x="1863158" y="72961"/>
        <a:ext cx="3514688" cy="1491079"/>
      </dsp:txXfrm>
    </dsp:sp>
    <dsp:sp modelId="{A2225762-0D25-44E0-A1EA-7E59F086E3B8}">
      <dsp:nvSpPr>
        <dsp:cNvPr id="0" name=""/>
        <dsp:cNvSpPr/>
      </dsp:nvSpPr>
      <dsp:spPr>
        <a:xfrm>
          <a:off x="5990254" y="72961"/>
          <a:ext cx="1491079" cy="149107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4AE8D0-F2B5-438C-8490-0704C0BE4C83}">
      <dsp:nvSpPr>
        <dsp:cNvPr id="0" name=""/>
        <dsp:cNvSpPr/>
      </dsp:nvSpPr>
      <dsp:spPr>
        <a:xfrm>
          <a:off x="6303381" y="386088"/>
          <a:ext cx="864826" cy="8648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343C09-21AC-4F1A-A039-6312F09209F1}">
      <dsp:nvSpPr>
        <dsp:cNvPr id="0" name=""/>
        <dsp:cNvSpPr/>
      </dsp:nvSpPr>
      <dsp:spPr>
        <a:xfrm>
          <a:off x="7800851" y="72961"/>
          <a:ext cx="3514688" cy="1491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GB" sz="2800" kern="1200" dirty="0">
              <a:latin typeface="Arial" panose="020B0604020202020204" pitchFamily="34" charset="0"/>
              <a:cs typeface="Arial" panose="020B0604020202020204" pitchFamily="34" charset="0"/>
            </a:rPr>
            <a:t>Created guidelines for the Ward Clerks to follow</a:t>
          </a:r>
          <a:endParaRPr lang="en-US" sz="2800" kern="1200" dirty="0">
            <a:latin typeface="Arial" panose="020B0604020202020204" pitchFamily="34" charset="0"/>
            <a:cs typeface="Arial" panose="020B0604020202020204" pitchFamily="34" charset="0"/>
          </a:endParaRPr>
        </a:p>
      </dsp:txBody>
      <dsp:txXfrm>
        <a:off x="7800851" y="72961"/>
        <a:ext cx="3514688" cy="1491079"/>
      </dsp:txXfrm>
    </dsp:sp>
    <dsp:sp modelId="{8EFC1996-8E94-4471-991C-AFC78BAFF807}">
      <dsp:nvSpPr>
        <dsp:cNvPr id="0" name=""/>
        <dsp:cNvSpPr/>
      </dsp:nvSpPr>
      <dsp:spPr>
        <a:xfrm>
          <a:off x="52562" y="2204733"/>
          <a:ext cx="1491079" cy="149107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E93D67-BBFC-49A6-8C10-5A24625250BF}">
      <dsp:nvSpPr>
        <dsp:cNvPr id="0" name=""/>
        <dsp:cNvSpPr/>
      </dsp:nvSpPr>
      <dsp:spPr>
        <a:xfrm>
          <a:off x="365688" y="2517860"/>
          <a:ext cx="864826" cy="8648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D1D3E-6E88-4FFA-B0C7-454054768B32}">
      <dsp:nvSpPr>
        <dsp:cNvPr id="0" name=""/>
        <dsp:cNvSpPr/>
      </dsp:nvSpPr>
      <dsp:spPr>
        <a:xfrm>
          <a:off x="1863158" y="2204733"/>
          <a:ext cx="3514688" cy="1491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GB" sz="2800" kern="1200" dirty="0">
              <a:latin typeface="Arial" panose="020B0604020202020204" pitchFamily="34" charset="0"/>
              <a:cs typeface="Arial" panose="020B0604020202020204" pitchFamily="34" charset="0"/>
            </a:rPr>
            <a:t>Started training on the 24</a:t>
          </a:r>
          <a:r>
            <a:rPr lang="en-GB" sz="2800" kern="1200" baseline="30000" dirty="0">
              <a:latin typeface="Arial" panose="020B0604020202020204" pitchFamily="34" charset="0"/>
              <a:cs typeface="Arial" panose="020B0604020202020204" pitchFamily="34" charset="0"/>
            </a:rPr>
            <a:t>th</a:t>
          </a:r>
          <a:r>
            <a:rPr lang="en-GB" sz="2800" kern="1200" dirty="0">
              <a:latin typeface="Arial" panose="020B0604020202020204" pitchFamily="34" charset="0"/>
              <a:cs typeface="Arial" panose="020B0604020202020204" pitchFamily="34" charset="0"/>
            </a:rPr>
            <a:t> of March </a:t>
          </a:r>
          <a:endParaRPr lang="en-US" sz="2800" kern="1200" dirty="0">
            <a:latin typeface="Arial" panose="020B0604020202020204" pitchFamily="34" charset="0"/>
            <a:cs typeface="Arial" panose="020B0604020202020204" pitchFamily="34" charset="0"/>
          </a:endParaRPr>
        </a:p>
      </dsp:txBody>
      <dsp:txXfrm>
        <a:off x="1863158" y="2204733"/>
        <a:ext cx="3514688" cy="1491079"/>
      </dsp:txXfrm>
    </dsp:sp>
    <dsp:sp modelId="{F16CD2DB-B1C6-4CDC-9D7D-9F6FF89E6C41}">
      <dsp:nvSpPr>
        <dsp:cNvPr id="0" name=""/>
        <dsp:cNvSpPr/>
      </dsp:nvSpPr>
      <dsp:spPr>
        <a:xfrm>
          <a:off x="5990254" y="2204733"/>
          <a:ext cx="1491079" cy="149107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A7EC42-22B3-49A1-87AA-513952EEE373}">
      <dsp:nvSpPr>
        <dsp:cNvPr id="0" name=""/>
        <dsp:cNvSpPr/>
      </dsp:nvSpPr>
      <dsp:spPr>
        <a:xfrm>
          <a:off x="6303381" y="2517860"/>
          <a:ext cx="864826" cy="8648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9CA8DB-4976-4205-BA8F-3A87F5004ABD}">
      <dsp:nvSpPr>
        <dsp:cNvPr id="0" name=""/>
        <dsp:cNvSpPr/>
      </dsp:nvSpPr>
      <dsp:spPr>
        <a:xfrm>
          <a:off x="7800851" y="2204733"/>
          <a:ext cx="3514688" cy="1491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GB" sz="2800" kern="1200" dirty="0">
              <a:latin typeface="Arial" panose="020B0604020202020204" pitchFamily="34" charset="0"/>
              <a:cs typeface="Arial" panose="020B0604020202020204" pitchFamily="34" charset="0"/>
            </a:rPr>
            <a:t>Training completed 21</a:t>
          </a:r>
          <a:r>
            <a:rPr lang="en-GB" sz="2800" kern="1200" baseline="30000" dirty="0">
              <a:latin typeface="Arial" panose="020B0604020202020204" pitchFamily="34" charset="0"/>
              <a:cs typeface="Arial" panose="020B0604020202020204" pitchFamily="34" charset="0"/>
            </a:rPr>
            <a:t>st</a:t>
          </a:r>
          <a:r>
            <a:rPr lang="en-GB" sz="2800" kern="1200" dirty="0">
              <a:latin typeface="Arial" panose="020B0604020202020204" pitchFamily="34" charset="0"/>
              <a:cs typeface="Arial" panose="020B0604020202020204" pitchFamily="34" charset="0"/>
            </a:rPr>
            <a:t> of April </a:t>
          </a:r>
          <a:endParaRPr lang="en-US" sz="2800" kern="1200" dirty="0">
            <a:latin typeface="Arial" panose="020B0604020202020204" pitchFamily="34" charset="0"/>
            <a:cs typeface="Arial" panose="020B0604020202020204" pitchFamily="34" charset="0"/>
          </a:endParaRPr>
        </a:p>
      </dsp:txBody>
      <dsp:txXfrm>
        <a:off x="7800851" y="2204733"/>
        <a:ext cx="3514688" cy="14910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60488-DE86-429A-8E3E-C57612A7E22C}">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229609-D235-463A-9EB7-C7EE6A5E21F9}">
      <dsp:nvSpPr>
        <dsp:cNvPr id="0" name=""/>
        <dsp:cNvSpPr/>
      </dsp:nvSpPr>
      <dsp:spPr>
        <a:xfrm>
          <a:off x="0" y="2703"/>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Time management</a:t>
          </a:r>
          <a:endParaRPr lang="en-US" sz="2300" kern="1200"/>
        </a:p>
      </dsp:txBody>
      <dsp:txXfrm>
        <a:off x="0" y="2703"/>
        <a:ext cx="6900512" cy="502794"/>
      </dsp:txXfrm>
    </dsp:sp>
    <dsp:sp modelId="{34FBDD83-2AAD-4C23-9107-44FB19711CCA}">
      <dsp:nvSpPr>
        <dsp:cNvPr id="0" name=""/>
        <dsp:cNvSpPr/>
      </dsp:nvSpPr>
      <dsp:spPr>
        <a:xfrm>
          <a:off x="0" y="505497"/>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EB4D75-1927-461B-B7FB-08E0A4C4393D}">
      <dsp:nvSpPr>
        <dsp:cNvPr id="0" name=""/>
        <dsp:cNvSpPr/>
      </dsp:nvSpPr>
      <dsp:spPr>
        <a:xfrm>
          <a:off x="0" y="505497"/>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Collaborative relationship</a:t>
          </a:r>
          <a:endParaRPr lang="en-US" sz="2300" kern="1200"/>
        </a:p>
      </dsp:txBody>
      <dsp:txXfrm>
        <a:off x="0" y="505497"/>
        <a:ext cx="6900512" cy="502794"/>
      </dsp:txXfrm>
    </dsp:sp>
    <dsp:sp modelId="{DABDC4DB-1DF2-4A2C-BC3E-6328D65DA579}">
      <dsp:nvSpPr>
        <dsp:cNvPr id="0" name=""/>
        <dsp:cNvSpPr/>
      </dsp:nvSpPr>
      <dsp:spPr>
        <a:xfrm>
          <a:off x="0" y="10082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A3916-3FAF-4663-A6CC-5B960253F90B}">
      <dsp:nvSpPr>
        <dsp:cNvPr id="0" name=""/>
        <dsp:cNvSpPr/>
      </dsp:nvSpPr>
      <dsp:spPr>
        <a:xfrm>
          <a:off x="0" y="1008291"/>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Decision making</a:t>
          </a:r>
          <a:endParaRPr lang="en-US" sz="2300" kern="1200"/>
        </a:p>
      </dsp:txBody>
      <dsp:txXfrm>
        <a:off x="0" y="1008291"/>
        <a:ext cx="6900512" cy="502794"/>
      </dsp:txXfrm>
    </dsp:sp>
    <dsp:sp modelId="{FB785FDB-A4B0-48AB-A418-91FD76BA8263}">
      <dsp:nvSpPr>
        <dsp:cNvPr id="0" name=""/>
        <dsp:cNvSpPr/>
      </dsp:nvSpPr>
      <dsp:spPr>
        <a:xfrm>
          <a:off x="0" y="151108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6A52F3-5E7C-473E-9553-DAD77ED623D7}">
      <dsp:nvSpPr>
        <dsp:cNvPr id="0" name=""/>
        <dsp:cNvSpPr/>
      </dsp:nvSpPr>
      <dsp:spPr>
        <a:xfrm>
          <a:off x="0" y="1511085"/>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Leadership skills</a:t>
          </a:r>
          <a:endParaRPr lang="en-US" sz="2300" kern="1200"/>
        </a:p>
      </dsp:txBody>
      <dsp:txXfrm>
        <a:off x="0" y="1511085"/>
        <a:ext cx="6900512" cy="502794"/>
      </dsp:txXfrm>
    </dsp:sp>
    <dsp:sp modelId="{E2115DF2-6D01-4BDF-AEF2-CA8D66110DD9}">
      <dsp:nvSpPr>
        <dsp:cNvPr id="0" name=""/>
        <dsp:cNvSpPr/>
      </dsp:nvSpPr>
      <dsp:spPr>
        <a:xfrm>
          <a:off x="0" y="2013879"/>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C2E887-1B99-4EED-8FB1-483332BA21E0}">
      <dsp:nvSpPr>
        <dsp:cNvPr id="0" name=""/>
        <dsp:cNvSpPr/>
      </dsp:nvSpPr>
      <dsp:spPr>
        <a:xfrm>
          <a:off x="0" y="2013879"/>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Having open communication skills</a:t>
          </a:r>
          <a:endParaRPr lang="en-US" sz="2300" kern="1200"/>
        </a:p>
      </dsp:txBody>
      <dsp:txXfrm>
        <a:off x="0" y="2013879"/>
        <a:ext cx="6900512" cy="502794"/>
      </dsp:txXfrm>
    </dsp:sp>
    <dsp:sp modelId="{DEC472AF-9DB9-442D-B26D-6ADE68857AEC}">
      <dsp:nvSpPr>
        <dsp:cNvPr id="0" name=""/>
        <dsp:cNvSpPr/>
      </dsp:nvSpPr>
      <dsp:spPr>
        <a:xfrm>
          <a:off x="0" y="251667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0FEEDD-C7DA-4077-BAF1-DD77B3C845ED}">
      <dsp:nvSpPr>
        <dsp:cNvPr id="0" name=""/>
        <dsp:cNvSpPr/>
      </dsp:nvSpPr>
      <dsp:spPr>
        <a:xfrm>
          <a:off x="0" y="2516673"/>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Coaching/mentoring</a:t>
          </a:r>
          <a:endParaRPr lang="en-US" sz="2300" kern="1200"/>
        </a:p>
      </dsp:txBody>
      <dsp:txXfrm>
        <a:off x="0" y="2516673"/>
        <a:ext cx="6900512" cy="502794"/>
      </dsp:txXfrm>
    </dsp:sp>
    <dsp:sp modelId="{B514A60F-63E7-4216-88C3-BAD5AA7D16F2}">
      <dsp:nvSpPr>
        <dsp:cNvPr id="0" name=""/>
        <dsp:cNvSpPr/>
      </dsp:nvSpPr>
      <dsp:spPr>
        <a:xfrm>
          <a:off x="0" y="3019467"/>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144D04-096A-4085-B2A1-E228C322EF4A}">
      <dsp:nvSpPr>
        <dsp:cNvPr id="0" name=""/>
        <dsp:cNvSpPr/>
      </dsp:nvSpPr>
      <dsp:spPr>
        <a:xfrm>
          <a:off x="0" y="3019467"/>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t>Project planning  </a:t>
          </a:r>
          <a:endParaRPr lang="en-US" sz="2300" kern="1200" dirty="0"/>
        </a:p>
      </dsp:txBody>
      <dsp:txXfrm>
        <a:off x="0" y="3019467"/>
        <a:ext cx="6900512" cy="502794"/>
      </dsp:txXfrm>
    </dsp:sp>
    <dsp:sp modelId="{B5D60EDD-B572-4F49-BD39-9CCCB06FDE5D}">
      <dsp:nvSpPr>
        <dsp:cNvPr id="0" name=""/>
        <dsp:cNvSpPr/>
      </dsp:nvSpPr>
      <dsp:spPr>
        <a:xfrm>
          <a:off x="0" y="352226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6DD24F-55B9-4249-A9B7-F59654D134B4}">
      <dsp:nvSpPr>
        <dsp:cNvPr id="0" name=""/>
        <dsp:cNvSpPr/>
      </dsp:nvSpPr>
      <dsp:spPr>
        <a:xfrm>
          <a:off x="0" y="3522261"/>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Interpersonal skills</a:t>
          </a:r>
          <a:endParaRPr lang="en-US" sz="2300" kern="1200"/>
        </a:p>
      </dsp:txBody>
      <dsp:txXfrm>
        <a:off x="0" y="3522261"/>
        <a:ext cx="6900512" cy="502794"/>
      </dsp:txXfrm>
    </dsp:sp>
    <dsp:sp modelId="{BCA10AD5-AA30-4A29-B496-21EB54D7B1C8}">
      <dsp:nvSpPr>
        <dsp:cNvPr id="0" name=""/>
        <dsp:cNvSpPr/>
      </dsp:nvSpPr>
      <dsp:spPr>
        <a:xfrm>
          <a:off x="0" y="402505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4FE9C-7F3C-4110-B8B2-B7C7C0B3C534}">
      <dsp:nvSpPr>
        <dsp:cNvPr id="0" name=""/>
        <dsp:cNvSpPr/>
      </dsp:nvSpPr>
      <dsp:spPr>
        <a:xfrm>
          <a:off x="0" y="4025055"/>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Organisational skills</a:t>
          </a:r>
          <a:endParaRPr lang="en-US" sz="2300" kern="1200"/>
        </a:p>
      </dsp:txBody>
      <dsp:txXfrm>
        <a:off x="0" y="4025055"/>
        <a:ext cx="6900512" cy="502794"/>
      </dsp:txXfrm>
    </dsp:sp>
    <dsp:sp modelId="{8B1268AF-B50A-44C5-83DB-FDD91B20763E}">
      <dsp:nvSpPr>
        <dsp:cNvPr id="0" name=""/>
        <dsp:cNvSpPr/>
      </dsp:nvSpPr>
      <dsp:spPr>
        <a:xfrm>
          <a:off x="0" y="4527849"/>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F44141-13D7-4212-9AEE-F8AC3DEE393B}">
      <dsp:nvSpPr>
        <dsp:cNvPr id="0" name=""/>
        <dsp:cNvSpPr/>
      </dsp:nvSpPr>
      <dsp:spPr>
        <a:xfrm>
          <a:off x="0" y="4527849"/>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Presentation Skills</a:t>
          </a:r>
          <a:endParaRPr lang="en-US" sz="2300" kern="1200" dirty="0"/>
        </a:p>
      </dsp:txBody>
      <dsp:txXfrm>
        <a:off x="0" y="4527849"/>
        <a:ext cx="6900512" cy="502794"/>
      </dsp:txXfrm>
    </dsp:sp>
    <dsp:sp modelId="{3C291DC4-6E03-4376-AB21-101526E4CDBD}">
      <dsp:nvSpPr>
        <dsp:cNvPr id="0" name=""/>
        <dsp:cNvSpPr/>
      </dsp:nvSpPr>
      <dsp:spPr>
        <a:xfrm>
          <a:off x="0" y="503064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73F2CC-110A-4DF6-A67A-A707EF7F6EFB}">
      <dsp:nvSpPr>
        <dsp:cNvPr id="0" name=""/>
        <dsp:cNvSpPr/>
      </dsp:nvSpPr>
      <dsp:spPr>
        <a:xfrm>
          <a:off x="0" y="5030643"/>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Negotiating skills</a:t>
          </a:r>
          <a:endParaRPr lang="en-US" sz="2300" kern="1200"/>
        </a:p>
      </dsp:txBody>
      <dsp:txXfrm>
        <a:off x="0" y="5030643"/>
        <a:ext cx="6900512" cy="50279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B3C2E5-609B-2AC9-37F2-E419E35197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03A50D9-E3C1-FABB-F749-8A1FE369F5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1D14CB-FE29-1C47-A861-C81FA133B93B}" type="datetimeFigureOut">
              <a:rPr lang="en-GB" smtClean="0"/>
              <a:t>21/08/2023</a:t>
            </a:fld>
            <a:endParaRPr lang="en-GB"/>
          </a:p>
        </p:txBody>
      </p:sp>
      <p:sp>
        <p:nvSpPr>
          <p:cNvPr id="4" name="Footer Placeholder 3">
            <a:extLst>
              <a:ext uri="{FF2B5EF4-FFF2-40B4-BE49-F238E27FC236}">
                <a16:creationId xmlns:a16="http://schemas.microsoft.com/office/drawing/2014/main" id="{14E69ED6-3428-11DE-120F-E543F17A51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68C49FD-CAD4-C276-D721-975C80479D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9FC188-D68D-1A45-919E-58C8D178C492}" type="slidenum">
              <a:rPr lang="en-GB" smtClean="0"/>
              <a:t>‹#›</a:t>
            </a:fld>
            <a:endParaRPr lang="en-GB"/>
          </a:p>
        </p:txBody>
      </p:sp>
    </p:spTree>
    <p:extLst>
      <p:ext uri="{BB962C8B-B14F-4D97-AF65-F5344CB8AC3E}">
        <p14:creationId xmlns:p14="http://schemas.microsoft.com/office/powerpoint/2010/main" val="1905983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C1704-395D-482C-8B3C-FC1010242562}" type="datetimeFigureOut">
              <a:rPr lang="en-GB" smtClean="0"/>
              <a:t>21/08/2023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83B2E-A5E2-455B-AC1E-9E04794E6EEF}" type="slidenum">
              <a:rPr lang="en-GB" smtClean="0"/>
              <a:t>‹#›</a:t>
            </a:fld>
            <a:endParaRPr lang="en-GB"/>
          </a:p>
        </p:txBody>
      </p:sp>
    </p:spTree>
    <p:extLst>
      <p:ext uri="{BB962C8B-B14F-4D97-AF65-F5344CB8AC3E}">
        <p14:creationId xmlns:p14="http://schemas.microsoft.com/office/powerpoint/2010/main" val="38055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dirty="0">
                <a:effectLst/>
                <a:latin typeface="Arial"/>
                <a:ea typeface="Calibri"/>
                <a:cs typeface="Arial"/>
              </a:rPr>
              <a:t>Good</a:t>
            </a:r>
            <a:r>
              <a:rPr lang="en-GB" b="1" dirty="0">
                <a:latin typeface="Arial"/>
                <a:ea typeface="Calibri"/>
                <a:cs typeface="Arial"/>
              </a:rPr>
              <a:t> afternoon </a:t>
            </a:r>
            <a:r>
              <a:rPr lang="en-GB" sz="1200" b="1" dirty="0">
                <a:effectLst/>
                <a:latin typeface="Arial"/>
                <a:ea typeface="Calibri"/>
                <a:cs typeface="Arial"/>
              </a:rPr>
              <a:t>everyone. My name is Archana Majmudar, I work as a Validator in the RTT team and I cover Gynae and </a:t>
            </a:r>
            <a:r>
              <a:rPr lang="en-GB" sz="1200" b="1" dirty="0" err="1">
                <a:effectLst/>
                <a:latin typeface="Arial"/>
                <a:ea typeface="Calibri"/>
                <a:cs typeface="Arial"/>
              </a:rPr>
              <a:t>Paeds</a:t>
            </a:r>
            <a:r>
              <a:rPr lang="en-GB" sz="1200" b="1" dirty="0">
                <a:effectLst/>
                <a:latin typeface="Arial"/>
                <a:ea typeface="Calibri"/>
                <a:cs typeface="Arial"/>
              </a:rPr>
              <a:t>.</a:t>
            </a:r>
            <a:r>
              <a:rPr lang="en-GB" b="1" dirty="0">
                <a:latin typeface="Arial"/>
                <a:ea typeface="Calibri"/>
                <a:cs typeface="Arial"/>
              </a:rPr>
              <a:t> </a:t>
            </a:r>
            <a:r>
              <a:rPr lang="en-GB" sz="1200" b="1" dirty="0">
                <a:effectLst/>
                <a:latin typeface="Arial"/>
                <a:ea typeface="Calibri"/>
                <a:cs typeface="Arial"/>
              </a:rPr>
              <a:t> Earlier this year I participated in an ICS Inclusive Career Development programme where I had to complete an improvement project within my service area</a:t>
            </a:r>
            <a:r>
              <a:rPr lang="en-GB" b="1" dirty="0">
                <a:latin typeface="Arial"/>
                <a:ea typeface="Calibri"/>
                <a:cs typeface="Arial"/>
              </a:rPr>
              <a:t> and present the project to the penal. </a:t>
            </a:r>
            <a:endParaRPr lang="en-GB" dirty="0">
              <a:latin typeface="Arial"/>
              <a:ea typeface="Calibri"/>
              <a:cs typeface="Arial"/>
            </a:endParaRPr>
          </a:p>
        </p:txBody>
      </p:sp>
      <p:sp>
        <p:nvSpPr>
          <p:cNvPr id="4" name="Slide Number Placeholder 3"/>
          <p:cNvSpPr>
            <a:spLocks noGrp="1"/>
          </p:cNvSpPr>
          <p:nvPr>
            <p:ph type="sldNum" sz="quarter" idx="5"/>
          </p:nvPr>
        </p:nvSpPr>
        <p:spPr/>
        <p:txBody>
          <a:bodyPr/>
          <a:lstStyle/>
          <a:p>
            <a:fld id="{C0283B2E-A5E2-455B-AC1E-9E04794E6EEF}" type="slidenum">
              <a:rPr lang="en-GB" smtClean="0"/>
              <a:t>1</a:t>
            </a:fld>
            <a:endParaRPr lang="en-GB"/>
          </a:p>
        </p:txBody>
      </p:sp>
    </p:spTree>
    <p:extLst>
      <p:ext uri="{BB962C8B-B14F-4D97-AF65-F5344CB8AC3E}">
        <p14:creationId xmlns:p14="http://schemas.microsoft.com/office/powerpoint/2010/main" val="3786184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dirty="0">
                <a:effectLst/>
                <a:latin typeface="Arial"/>
                <a:ea typeface="Calibri"/>
                <a:cs typeface="Arial"/>
              </a:rPr>
              <a:t>After </a:t>
            </a:r>
            <a:r>
              <a:rPr lang="en-GB" b="1" dirty="0">
                <a:latin typeface="Arial"/>
                <a:ea typeface="Calibri"/>
                <a:cs typeface="Arial"/>
              </a:rPr>
              <a:t>a deliberation with everybody, everybody </a:t>
            </a:r>
            <a:r>
              <a:rPr lang="en-GB" sz="1200" b="1" dirty="0">
                <a:effectLst/>
                <a:latin typeface="Arial"/>
                <a:ea typeface="Calibri"/>
                <a:cs typeface="Arial"/>
              </a:rPr>
              <a:t> had agreed with the change. I got agreement from all the teams on the 10</a:t>
            </a:r>
            <a:r>
              <a:rPr lang="en-GB" sz="1200" b="1" baseline="30000" dirty="0">
                <a:effectLst/>
                <a:latin typeface="Arial"/>
                <a:ea typeface="Calibri"/>
                <a:cs typeface="Arial"/>
              </a:rPr>
              <a:t>th</a:t>
            </a:r>
            <a:r>
              <a:rPr lang="en-GB" sz="1200" b="1" dirty="0">
                <a:effectLst/>
                <a:latin typeface="Arial"/>
                <a:ea typeface="Calibri"/>
                <a:cs typeface="Arial"/>
              </a:rPr>
              <a:t> of March. I created a guideline for the ward Clerks to follow. I started the training on 24</a:t>
            </a:r>
            <a:r>
              <a:rPr lang="en-GB" sz="1200" b="1" baseline="30000" dirty="0">
                <a:effectLst/>
                <a:latin typeface="Arial"/>
                <a:ea typeface="Calibri"/>
                <a:cs typeface="Arial"/>
              </a:rPr>
              <a:t>th</a:t>
            </a:r>
            <a:r>
              <a:rPr lang="en-GB" sz="1200" b="1" dirty="0">
                <a:effectLst/>
                <a:latin typeface="Arial"/>
                <a:ea typeface="Calibri"/>
                <a:cs typeface="Arial"/>
              </a:rPr>
              <a:t> of March. I finished training all the staff on 21</a:t>
            </a:r>
            <a:r>
              <a:rPr lang="en-GB" sz="1200" b="1" baseline="30000" dirty="0">
                <a:effectLst/>
                <a:latin typeface="Arial"/>
                <a:ea typeface="Calibri"/>
                <a:cs typeface="Arial"/>
              </a:rPr>
              <a:t>st</a:t>
            </a:r>
            <a:r>
              <a:rPr lang="en-GB" sz="1200" b="1" dirty="0">
                <a:effectLst/>
                <a:latin typeface="Arial"/>
                <a:ea typeface="Calibri"/>
                <a:cs typeface="Arial"/>
              </a:rPr>
              <a:t> of April.</a:t>
            </a:r>
          </a:p>
          <a:p>
            <a:endParaRPr lang="en-GB" dirty="0"/>
          </a:p>
        </p:txBody>
      </p:sp>
      <p:sp>
        <p:nvSpPr>
          <p:cNvPr id="4" name="Slide Number Placeholder 3"/>
          <p:cNvSpPr>
            <a:spLocks noGrp="1"/>
          </p:cNvSpPr>
          <p:nvPr>
            <p:ph type="sldNum" sz="quarter" idx="5"/>
          </p:nvPr>
        </p:nvSpPr>
        <p:spPr/>
        <p:txBody>
          <a:bodyPr/>
          <a:lstStyle/>
          <a:p>
            <a:fld id="{C0283B2E-A5E2-455B-AC1E-9E04794E6EEF}" type="slidenum">
              <a:rPr lang="en-GB" smtClean="0"/>
              <a:t>10</a:t>
            </a:fld>
            <a:endParaRPr lang="en-GB"/>
          </a:p>
        </p:txBody>
      </p:sp>
    </p:spTree>
    <p:extLst>
      <p:ext uri="{BB962C8B-B14F-4D97-AF65-F5344CB8AC3E}">
        <p14:creationId xmlns:p14="http://schemas.microsoft.com/office/powerpoint/2010/main" val="2494510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When I started this project, the level of accuracy was 1%. Approximately, 1200 incorrect referrals were made every month. RTT PTL was showing very poor level for accuracy. After training the staff and even now, the accuracy has reached 100%. RTT PTL error rate have gone down significantly in this area </a:t>
            </a:r>
            <a:endParaRPr lang="en-US" b="1" dirty="0"/>
          </a:p>
        </p:txBody>
      </p:sp>
      <p:sp>
        <p:nvSpPr>
          <p:cNvPr id="4" name="Slide Number Placeholder 3"/>
          <p:cNvSpPr>
            <a:spLocks noGrp="1"/>
          </p:cNvSpPr>
          <p:nvPr>
            <p:ph type="sldNum" sz="quarter" idx="5"/>
          </p:nvPr>
        </p:nvSpPr>
        <p:spPr/>
        <p:txBody>
          <a:bodyPr/>
          <a:lstStyle/>
          <a:p>
            <a:fld id="{C0283B2E-A5E2-455B-AC1E-9E04794E6EEF}" type="slidenum">
              <a:rPr lang="en-GB" smtClean="0"/>
              <a:t>11</a:t>
            </a:fld>
            <a:endParaRPr lang="en-GB"/>
          </a:p>
        </p:txBody>
      </p:sp>
    </p:spTree>
    <p:extLst>
      <p:ext uri="{BB962C8B-B14F-4D97-AF65-F5344CB8AC3E}">
        <p14:creationId xmlns:p14="http://schemas.microsoft.com/office/powerpoint/2010/main" val="2504786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These are the few skills I learnt from the course and I used during my project. And I will be using these skills to make changes in my area of work in the future. </a:t>
            </a:r>
          </a:p>
        </p:txBody>
      </p:sp>
      <p:sp>
        <p:nvSpPr>
          <p:cNvPr id="4" name="Slide Number Placeholder 3"/>
          <p:cNvSpPr>
            <a:spLocks noGrp="1"/>
          </p:cNvSpPr>
          <p:nvPr>
            <p:ph type="sldNum" sz="quarter" idx="5"/>
          </p:nvPr>
        </p:nvSpPr>
        <p:spPr/>
        <p:txBody>
          <a:bodyPr/>
          <a:lstStyle/>
          <a:p>
            <a:fld id="{C0283B2E-A5E2-455B-AC1E-9E04794E6EEF}" type="slidenum">
              <a:rPr lang="en-GB" smtClean="0"/>
              <a:t>12</a:t>
            </a:fld>
            <a:endParaRPr lang="en-GB"/>
          </a:p>
        </p:txBody>
      </p:sp>
    </p:spTree>
    <p:extLst>
      <p:ext uri="{BB962C8B-B14F-4D97-AF65-F5344CB8AC3E}">
        <p14:creationId xmlns:p14="http://schemas.microsoft.com/office/powerpoint/2010/main" val="210549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dirty="0">
                <a:effectLst/>
                <a:latin typeface="Arial"/>
                <a:ea typeface="Calibri"/>
                <a:cs typeface="Arial"/>
              </a:rPr>
              <a:t>A special thanks to Juliet for encouragement</a:t>
            </a:r>
            <a:r>
              <a:rPr lang="en-GB" b="1" dirty="0">
                <a:latin typeface="Arial"/>
                <a:ea typeface="Calibri"/>
                <a:cs typeface="Arial"/>
              </a:rPr>
              <a:t> me</a:t>
            </a:r>
            <a:r>
              <a:rPr lang="en-GB" sz="1200" b="1" dirty="0">
                <a:effectLst/>
                <a:latin typeface="Arial"/>
                <a:ea typeface="Calibri"/>
                <a:cs typeface="Arial"/>
              </a:rPr>
              <a:t>, to Jade for believe in me for making these changes</a:t>
            </a:r>
            <a:r>
              <a:rPr lang="en-GB" b="1" dirty="0">
                <a:latin typeface="Arial"/>
                <a:ea typeface="Calibri"/>
                <a:cs typeface="Arial"/>
              </a:rPr>
              <a:t> in her department</a:t>
            </a:r>
            <a:r>
              <a:rPr lang="en-GB" sz="1200" b="1" dirty="0">
                <a:effectLst/>
                <a:latin typeface="Arial"/>
                <a:ea typeface="Calibri"/>
                <a:cs typeface="Arial"/>
              </a:rPr>
              <a:t>, AJ for sharing his knowledge of the system, so that I could make this change very </a:t>
            </a:r>
            <a:r>
              <a:rPr lang="en-GB" b="1" dirty="0">
                <a:latin typeface="Arial"/>
                <a:ea typeface="Calibri"/>
                <a:cs typeface="Arial"/>
              </a:rPr>
              <a:t>quickly and</a:t>
            </a:r>
            <a:r>
              <a:rPr lang="en-GB" sz="1200" b="1" dirty="0">
                <a:effectLst/>
                <a:latin typeface="Arial"/>
                <a:ea typeface="Calibri"/>
                <a:cs typeface="Arial"/>
              </a:rPr>
              <a:t> to Adam for giving me his time to come up with the project and helping me with the few aspect of the project. Thank you</a:t>
            </a:r>
            <a:r>
              <a:rPr lang="en-GB" b="1" dirty="0">
                <a:latin typeface="Arial"/>
                <a:ea typeface="Calibri"/>
                <a:cs typeface="Arial"/>
              </a:rPr>
              <a:t> to</a:t>
            </a:r>
            <a:r>
              <a:rPr lang="en-GB" sz="1200" b="1" dirty="0">
                <a:effectLst/>
                <a:latin typeface="Arial"/>
                <a:ea typeface="Calibri"/>
                <a:cs typeface="Arial"/>
              </a:rPr>
              <a:t> all of you for listening to my presentation. I’m happy to answer any questions you may have.</a:t>
            </a:r>
            <a:r>
              <a:rPr lang="en-GB" b="1" dirty="0">
                <a:latin typeface="Arial"/>
                <a:ea typeface="Calibri"/>
                <a:cs typeface="Arial"/>
              </a:rPr>
              <a:t> </a:t>
            </a:r>
            <a:endParaRPr lang="en-GB" sz="105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0283B2E-A5E2-455B-AC1E-9E04794E6EEF}" type="slidenum">
              <a:rPr lang="en-GB" smtClean="0"/>
              <a:t>13</a:t>
            </a:fld>
            <a:endParaRPr lang="en-GB"/>
          </a:p>
        </p:txBody>
      </p:sp>
    </p:spTree>
    <p:extLst>
      <p:ext uri="{BB962C8B-B14F-4D97-AF65-F5344CB8AC3E}">
        <p14:creationId xmlns:p14="http://schemas.microsoft.com/office/powerpoint/2010/main" val="1747989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b="1" dirty="0"/>
              <a:t>I choose the Gynaecology Emergency Unit as my project. This was the biggest problem in the RTT team at that moment. The issue was that there were 1200 incorrect RTT referrals were created every month and it used to take me two and half hours daily to correct it. That’s why I choose this as my project. </a:t>
            </a:r>
          </a:p>
        </p:txBody>
      </p:sp>
      <p:sp>
        <p:nvSpPr>
          <p:cNvPr id="4" name="Slide Number Placeholder 3"/>
          <p:cNvSpPr>
            <a:spLocks noGrp="1"/>
          </p:cNvSpPr>
          <p:nvPr>
            <p:ph type="sldNum" sz="quarter" idx="5"/>
          </p:nvPr>
        </p:nvSpPr>
        <p:spPr/>
        <p:txBody>
          <a:bodyPr/>
          <a:lstStyle/>
          <a:p>
            <a:fld id="{C0283B2E-A5E2-455B-AC1E-9E04794E6EEF}" type="slidenum">
              <a:rPr lang="en-GB" smtClean="0"/>
              <a:t>2</a:t>
            </a:fld>
            <a:endParaRPr lang="en-GB"/>
          </a:p>
        </p:txBody>
      </p:sp>
    </p:spTree>
    <p:extLst>
      <p:ext uri="{BB962C8B-B14F-4D97-AF65-F5344CB8AC3E}">
        <p14:creationId xmlns:p14="http://schemas.microsoft.com/office/powerpoint/2010/main" val="171203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latin typeface="Arial"/>
                <a:ea typeface="Calibri"/>
                <a:cs typeface="Arial"/>
              </a:rPr>
              <a:t>The objectives</a:t>
            </a:r>
            <a:r>
              <a:rPr lang="en-GB" sz="1200" b="1" dirty="0">
                <a:effectLst/>
                <a:latin typeface="Arial"/>
                <a:ea typeface="Calibri"/>
                <a:cs typeface="Arial"/>
              </a:rPr>
              <a:t> of my project </a:t>
            </a:r>
            <a:r>
              <a:rPr lang="en-GB" b="1" dirty="0">
                <a:latin typeface="Arial"/>
                <a:ea typeface="Calibri"/>
                <a:cs typeface="Arial"/>
              </a:rPr>
              <a:t>were</a:t>
            </a:r>
            <a:r>
              <a:rPr lang="en-GB" sz="1200" b="1" dirty="0">
                <a:effectLst/>
                <a:latin typeface="Arial"/>
                <a:ea typeface="Calibri"/>
                <a:cs typeface="Arial"/>
              </a:rPr>
              <a:t>,</a:t>
            </a:r>
          </a:p>
          <a:p>
            <a:r>
              <a:rPr lang="en-GB" b="1" dirty="0"/>
              <a:t>To improve and to increase accuracy , that would lead to improved better patient care as patients will treated in correct priority</a:t>
            </a:r>
          </a:p>
          <a:p>
            <a:endParaRPr lang="en-GB" dirty="0"/>
          </a:p>
        </p:txBody>
      </p:sp>
      <p:sp>
        <p:nvSpPr>
          <p:cNvPr id="4" name="Slide Number Placeholder 3"/>
          <p:cNvSpPr>
            <a:spLocks noGrp="1"/>
          </p:cNvSpPr>
          <p:nvPr>
            <p:ph type="sldNum" sz="quarter" idx="5"/>
          </p:nvPr>
        </p:nvSpPr>
        <p:spPr/>
        <p:txBody>
          <a:bodyPr/>
          <a:lstStyle/>
          <a:p>
            <a:fld id="{C0283B2E-A5E2-455B-AC1E-9E04794E6EEF}" type="slidenum">
              <a:rPr lang="en-GB" smtClean="0"/>
              <a:t>3</a:t>
            </a:fld>
            <a:endParaRPr lang="en-GB"/>
          </a:p>
        </p:txBody>
      </p:sp>
    </p:spTree>
    <p:extLst>
      <p:ext uri="{BB962C8B-B14F-4D97-AF65-F5344CB8AC3E}">
        <p14:creationId xmlns:p14="http://schemas.microsoft.com/office/powerpoint/2010/main" val="14734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Times New Roman" panose="02020603050405020304" pitchFamily="18" charset="0"/>
              </a:rPr>
              <a:t>I am sure you all know what RTT is. As my role as a validator, I check for the accuracy in the patient pathway so that patient gets treated in the correct order and in timely manner.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0283B2E-A5E2-455B-AC1E-9E04794E6EEF}" type="slidenum">
              <a:rPr lang="en-GB" smtClean="0"/>
              <a:t>4</a:t>
            </a:fld>
            <a:endParaRPr lang="en-GB"/>
          </a:p>
        </p:txBody>
      </p:sp>
    </p:spTree>
    <p:extLst>
      <p:ext uri="{BB962C8B-B14F-4D97-AF65-F5344CB8AC3E}">
        <p14:creationId xmlns:p14="http://schemas.microsoft.com/office/powerpoint/2010/main" val="370201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a:defRPr/>
            </a:pPr>
            <a:r>
              <a:rPr lang="en-GB" b="1" dirty="0"/>
              <a:t>Not all the referrals come under RTT rules. Basically there are 2 types of referrals. One which is normal GP outpatients referrals to consultant led service, where patient needs to be treated under 18 weeks rule and the other one where patient attends A&amp;E or emergency services and they get treated on the same day, They are Non RTT referrals. </a:t>
            </a:r>
            <a:endParaRPr lang="en-GB" b="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It is important to have RTT so that we can monitor patients treatment</a:t>
            </a:r>
          </a:p>
          <a:p>
            <a:endParaRPr lang="en-GB" dirty="0"/>
          </a:p>
        </p:txBody>
      </p:sp>
      <p:sp>
        <p:nvSpPr>
          <p:cNvPr id="4" name="Slide Number Placeholder 3"/>
          <p:cNvSpPr>
            <a:spLocks noGrp="1"/>
          </p:cNvSpPr>
          <p:nvPr>
            <p:ph type="sldNum" sz="quarter" idx="5"/>
          </p:nvPr>
        </p:nvSpPr>
        <p:spPr/>
        <p:txBody>
          <a:bodyPr/>
          <a:lstStyle/>
          <a:p>
            <a:fld id="{C0283B2E-A5E2-455B-AC1E-9E04794E6EEF}" type="slidenum">
              <a:rPr lang="en-GB" smtClean="0"/>
              <a:t>5</a:t>
            </a:fld>
            <a:endParaRPr lang="en-GB"/>
          </a:p>
        </p:txBody>
      </p:sp>
    </p:spTree>
    <p:extLst>
      <p:ext uri="{BB962C8B-B14F-4D97-AF65-F5344CB8AC3E}">
        <p14:creationId xmlns:p14="http://schemas.microsoft.com/office/powerpoint/2010/main" val="211703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dirty="0">
                <a:effectLst/>
                <a:latin typeface="Arial"/>
                <a:ea typeface="Calibri"/>
                <a:cs typeface="Arial"/>
              </a:rPr>
              <a:t>Gynae has their own emergency unit and most of the referrals created in this unit are non RTT. However, these referrals </a:t>
            </a:r>
            <a:r>
              <a:rPr lang="en-GB" b="1" dirty="0">
                <a:latin typeface="Arial"/>
                <a:ea typeface="Calibri"/>
                <a:cs typeface="Arial"/>
              </a:rPr>
              <a:t>were </a:t>
            </a:r>
            <a:r>
              <a:rPr lang="en-GB" sz="1200" b="1" dirty="0">
                <a:effectLst/>
                <a:latin typeface="Arial"/>
                <a:ea typeface="Calibri"/>
                <a:cs typeface="Arial"/>
              </a:rPr>
              <a:t>created incorrectly, and </a:t>
            </a:r>
            <a:r>
              <a:rPr lang="en-GB" b="1" dirty="0">
                <a:latin typeface="Arial"/>
                <a:ea typeface="Calibri"/>
                <a:cs typeface="Arial"/>
              </a:rPr>
              <a:t>were</a:t>
            </a:r>
            <a:r>
              <a:rPr lang="en-GB" sz="1200" b="1" dirty="0">
                <a:effectLst/>
                <a:latin typeface="Arial"/>
                <a:ea typeface="Calibri"/>
                <a:cs typeface="Arial"/>
              </a:rPr>
              <a:t> generating an RTT code. There were 40 to 60 referrals were created everyday incorrectly and </a:t>
            </a:r>
            <a:r>
              <a:rPr lang="en-GB" b="1" dirty="0">
                <a:latin typeface="Arial"/>
                <a:ea typeface="Calibri"/>
                <a:cs typeface="Arial"/>
              </a:rPr>
              <a:t>I had to correct</a:t>
            </a:r>
            <a:r>
              <a:rPr lang="en-GB" sz="1200" b="1" dirty="0">
                <a:effectLst/>
                <a:latin typeface="Arial"/>
                <a:ea typeface="Calibri"/>
                <a:cs typeface="Arial"/>
              </a:rPr>
              <a:t> </a:t>
            </a:r>
            <a:r>
              <a:rPr lang="en-GB" b="1" dirty="0">
                <a:latin typeface="Arial"/>
                <a:ea typeface="Calibri"/>
                <a:cs typeface="Arial"/>
              </a:rPr>
              <a:t>these mistakes on a day to day basis</a:t>
            </a:r>
            <a:r>
              <a:rPr lang="en-GB" sz="1200" b="1" dirty="0">
                <a:effectLst/>
                <a:latin typeface="Arial"/>
                <a:ea typeface="Calibri"/>
                <a:cs typeface="Arial"/>
              </a:rPr>
              <a:t>. This </a:t>
            </a:r>
            <a:r>
              <a:rPr lang="en-GB" b="1" dirty="0">
                <a:latin typeface="Arial"/>
                <a:ea typeface="Calibri"/>
                <a:cs typeface="Arial"/>
              </a:rPr>
              <a:t>resulted</a:t>
            </a:r>
            <a:r>
              <a:rPr lang="en-GB" sz="1200" b="1" dirty="0">
                <a:effectLst/>
                <a:latin typeface="Arial"/>
                <a:ea typeface="Calibri"/>
                <a:cs typeface="Arial"/>
              </a:rPr>
              <a:t> in </a:t>
            </a:r>
            <a:r>
              <a:rPr lang="en-GB" b="1" dirty="0">
                <a:latin typeface="Arial"/>
                <a:ea typeface="Calibri"/>
                <a:cs typeface="Arial"/>
              </a:rPr>
              <a:t>me being</a:t>
            </a:r>
            <a:r>
              <a:rPr lang="en-GB" sz="1200" b="1" dirty="0">
                <a:effectLst/>
                <a:latin typeface="Arial"/>
                <a:ea typeface="Calibri"/>
                <a:cs typeface="Arial"/>
              </a:rPr>
              <a:t> less productive in my other jobs.</a:t>
            </a:r>
            <a:r>
              <a:rPr lang="en-GB" b="1" dirty="0">
                <a:latin typeface="Arial"/>
                <a:ea typeface="Calibri"/>
                <a:cs typeface="Arial"/>
              </a:rPr>
              <a:t>  </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0283B2E-A5E2-455B-AC1E-9E04794E6EEF}" type="slidenum">
              <a:rPr lang="en-GB" smtClean="0"/>
              <a:t>6</a:t>
            </a:fld>
            <a:endParaRPr lang="en-GB"/>
          </a:p>
        </p:txBody>
      </p:sp>
    </p:spTree>
    <p:extLst>
      <p:ext uri="{BB962C8B-B14F-4D97-AF65-F5344CB8AC3E}">
        <p14:creationId xmlns:p14="http://schemas.microsoft.com/office/powerpoint/2010/main" val="6520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sat with the staff who created these referrals because I wanted to understand how these mistakes were being made. I discovered that While creating referrals, instead of choosing ‘referral type- Emergency’, ward clerks were selecting ‘outpatient’. This action was generating an RTT code. </a:t>
            </a:r>
            <a:endParaRPr lang="en-US" dirty="0"/>
          </a:p>
          <a:p>
            <a:r>
              <a:rPr lang="en-US" b="1" dirty="0"/>
              <a:t>So I tested putting Emergency instead of outpatient and that referral became non RTT. So, then I planned to implement this solution, by training the staff and monitoring their progress. But first I had to get agreement from the </a:t>
            </a:r>
            <a:r>
              <a:rPr lang="en-US" b="1" dirty="0" err="1"/>
              <a:t>estakeholders</a:t>
            </a:r>
            <a:r>
              <a:rPr lang="en-US" b="1" dirty="0"/>
              <a:t> to make this change. </a:t>
            </a:r>
            <a:endParaRPr lang="en-US" dirty="0"/>
          </a:p>
        </p:txBody>
      </p:sp>
      <p:sp>
        <p:nvSpPr>
          <p:cNvPr id="4" name="Slide Number Placeholder 3"/>
          <p:cNvSpPr>
            <a:spLocks noGrp="1"/>
          </p:cNvSpPr>
          <p:nvPr>
            <p:ph type="sldNum" sz="quarter" idx="5"/>
          </p:nvPr>
        </p:nvSpPr>
        <p:spPr/>
        <p:txBody>
          <a:bodyPr/>
          <a:lstStyle/>
          <a:p>
            <a:fld id="{C0283B2E-A5E2-455B-AC1E-9E04794E6EEF}" type="slidenum">
              <a:rPr lang="en-GB" smtClean="0"/>
              <a:t>7</a:t>
            </a:fld>
            <a:endParaRPr lang="en-GB"/>
          </a:p>
        </p:txBody>
      </p:sp>
    </p:spTree>
    <p:extLst>
      <p:ext uri="{BB962C8B-B14F-4D97-AF65-F5344CB8AC3E}">
        <p14:creationId xmlns:p14="http://schemas.microsoft.com/office/powerpoint/2010/main" val="422479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As with any project I did come across a few challenges. Creating the referral this way was a historical embedded practice and people were really hesitant to change that. There was a confusion over the terminology of Referral type and Referral source and there was a concern about potential negative impact of the income in the unit. And there was a worry that there will be a huge increase in workload of administration staff. </a:t>
            </a:r>
          </a:p>
        </p:txBody>
      </p:sp>
      <p:sp>
        <p:nvSpPr>
          <p:cNvPr id="4" name="Slide Number Placeholder 3"/>
          <p:cNvSpPr>
            <a:spLocks noGrp="1"/>
          </p:cNvSpPr>
          <p:nvPr>
            <p:ph type="sldNum" sz="quarter" idx="5"/>
          </p:nvPr>
        </p:nvSpPr>
        <p:spPr/>
        <p:txBody>
          <a:bodyPr/>
          <a:lstStyle/>
          <a:p>
            <a:fld id="{C0283B2E-A5E2-455B-AC1E-9E04794E6EEF}" type="slidenum">
              <a:rPr lang="en-GB" smtClean="0"/>
              <a:t>8</a:t>
            </a:fld>
            <a:endParaRPr lang="en-GB"/>
          </a:p>
        </p:txBody>
      </p:sp>
    </p:spTree>
    <p:extLst>
      <p:ext uri="{BB962C8B-B14F-4D97-AF65-F5344CB8AC3E}">
        <p14:creationId xmlns:p14="http://schemas.microsoft.com/office/powerpoint/2010/main" val="47073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latin typeface="Arial"/>
                <a:ea typeface="Calibri"/>
                <a:cs typeface="Arial"/>
              </a:rPr>
              <a:t>I proposed this change to the stakeholders, We had a few</a:t>
            </a:r>
            <a:r>
              <a:rPr lang="en-GB" sz="1200" b="1" dirty="0">
                <a:effectLst/>
                <a:latin typeface="Arial"/>
                <a:ea typeface="Calibri"/>
                <a:cs typeface="Arial"/>
              </a:rPr>
              <a:t> meetings with the General manager, the service manger and the service co Ordinator of the gynae department,   the income team, the Data quality team, the Information team and the Manager of </a:t>
            </a:r>
            <a:r>
              <a:rPr lang="en-GB" b="1" dirty="0">
                <a:latin typeface="Arial"/>
                <a:ea typeface="Calibri"/>
                <a:cs typeface="Arial"/>
              </a:rPr>
              <a:t>those</a:t>
            </a:r>
            <a:r>
              <a:rPr lang="en-GB" sz="1200" b="1" dirty="0">
                <a:effectLst/>
                <a:latin typeface="Arial"/>
                <a:ea typeface="Calibri"/>
                <a:cs typeface="Arial"/>
              </a:rPr>
              <a:t> Ward Clerks to check what the impact of this change would be on each team in the long run.</a:t>
            </a:r>
            <a:r>
              <a:rPr lang="en-GB" b="1" dirty="0">
                <a:latin typeface="Arial"/>
                <a:ea typeface="Calibri"/>
                <a:cs typeface="Arial"/>
              </a:rPr>
              <a:t> </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C0283B2E-A5E2-455B-AC1E-9E04794E6EEF}" type="slidenum">
              <a:rPr lang="en-GB" smtClean="0"/>
              <a:t>9</a:t>
            </a:fld>
            <a:endParaRPr lang="en-GB"/>
          </a:p>
        </p:txBody>
      </p:sp>
    </p:spTree>
    <p:extLst>
      <p:ext uri="{BB962C8B-B14F-4D97-AF65-F5344CB8AC3E}">
        <p14:creationId xmlns:p14="http://schemas.microsoft.com/office/powerpoint/2010/main" val="1493535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FC33464-0FEC-68D9-AA1F-C29BB74A0C9B}"/>
              </a:ext>
            </a:extLst>
          </p:cNvPr>
          <p:cNvSpPr/>
          <p:nvPr userDrawn="1"/>
        </p:nvSpPr>
        <p:spPr>
          <a:xfrm>
            <a:off x="0" y="0"/>
            <a:ext cx="12192000" cy="16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8BE5B0C-C28C-9063-C2B2-DF97255C48C4}"/>
              </a:ext>
            </a:extLst>
          </p:cNvPr>
          <p:cNvSpPr>
            <a:spLocks noGrp="1"/>
          </p:cNvSpPr>
          <p:nvPr>
            <p:ph type="ctrTitle"/>
          </p:nvPr>
        </p:nvSpPr>
        <p:spPr>
          <a:xfrm>
            <a:off x="453600" y="1947920"/>
            <a:ext cx="5371200" cy="1961679"/>
          </a:xfrm>
        </p:spPr>
        <p:txBody>
          <a:bodyPr anchor="b">
            <a:normAutofit/>
          </a:bodyPr>
          <a:lstStyle>
            <a:lvl1pPr algn="l">
              <a:defRPr sz="24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92E6076-F0F7-D954-8553-8E27913E9B57}"/>
              </a:ext>
            </a:extLst>
          </p:cNvPr>
          <p:cNvSpPr>
            <a:spLocks noGrp="1"/>
          </p:cNvSpPr>
          <p:nvPr>
            <p:ph type="subTitle" idx="1"/>
          </p:nvPr>
        </p:nvSpPr>
        <p:spPr>
          <a:xfrm>
            <a:off x="453600" y="4204800"/>
            <a:ext cx="5371200" cy="1053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607A4F4E-EBD0-4398-E5CA-33B458F86DB2}"/>
              </a:ext>
            </a:extLst>
          </p:cNvPr>
          <p:cNvSpPr>
            <a:spLocks noGrp="1"/>
          </p:cNvSpPr>
          <p:nvPr>
            <p:ph type="dt" sz="half" idx="10"/>
          </p:nvPr>
        </p:nvSpPr>
        <p:spPr/>
        <p:txBody>
          <a:bodyPr/>
          <a:lstStyle>
            <a:lvl1pPr>
              <a:defRPr>
                <a:solidFill>
                  <a:schemeClr val="bg1"/>
                </a:solidFill>
              </a:defRPr>
            </a:lvl1pPr>
          </a:lstStyle>
          <a:p>
            <a:fld id="{E8FB2C52-EA41-6F47-9888-AA140085CA19}" type="datetimeFigureOut">
              <a:rPr lang="en-GB" smtClean="0"/>
              <a:pPr/>
              <a:t>21/08/2023</a:t>
            </a:fld>
            <a:endParaRPr lang="en-GB" dirty="0"/>
          </a:p>
        </p:txBody>
      </p:sp>
      <p:sp>
        <p:nvSpPr>
          <p:cNvPr id="5" name="Footer Placeholder 4">
            <a:extLst>
              <a:ext uri="{FF2B5EF4-FFF2-40B4-BE49-F238E27FC236}">
                <a16:creationId xmlns:a16="http://schemas.microsoft.com/office/drawing/2014/main" id="{3B344787-EC7B-7C8D-8914-F29CB9D1C933}"/>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AC8770B7-D587-3A7E-4AEE-8026B5CFA727}"/>
              </a:ext>
            </a:extLst>
          </p:cNvPr>
          <p:cNvSpPr>
            <a:spLocks noGrp="1"/>
          </p:cNvSpPr>
          <p:nvPr>
            <p:ph type="sldNum" sz="quarter" idx="12"/>
          </p:nvPr>
        </p:nvSpPr>
        <p:spPr/>
        <p:txBody>
          <a:bodyPr/>
          <a:lstStyle>
            <a:lvl1pPr>
              <a:defRPr>
                <a:solidFill>
                  <a:schemeClr val="bg1"/>
                </a:solidFill>
              </a:defRPr>
            </a:lvl1pPr>
          </a:lstStyle>
          <a:p>
            <a:fld id="{2052134C-DD39-9A46-9E9D-A910E1364561}" type="slidenum">
              <a:rPr lang="en-GB" smtClean="0"/>
              <a:pPr/>
              <a:t>‹#›</a:t>
            </a:fld>
            <a:endParaRPr lang="en-GB"/>
          </a:p>
        </p:txBody>
      </p:sp>
      <p:sp>
        <p:nvSpPr>
          <p:cNvPr id="10" name="Title 1">
            <a:extLst>
              <a:ext uri="{FF2B5EF4-FFF2-40B4-BE49-F238E27FC236}">
                <a16:creationId xmlns:a16="http://schemas.microsoft.com/office/drawing/2014/main" id="{CEFCA30A-4A91-AE7F-9BBE-45B4C84DB326}"/>
              </a:ext>
            </a:extLst>
          </p:cNvPr>
          <p:cNvSpPr txBox="1">
            <a:spLocks/>
          </p:cNvSpPr>
          <p:nvPr userDrawn="1"/>
        </p:nvSpPr>
        <p:spPr>
          <a:xfrm>
            <a:off x="370298" y="5735638"/>
            <a:ext cx="2819302" cy="7253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GB" sz="2200" dirty="0"/>
              <a:t>Working together</a:t>
            </a:r>
            <a:br>
              <a:rPr lang="en-GB" sz="2200" b="0" dirty="0"/>
            </a:br>
            <a:r>
              <a:rPr lang="en-GB" sz="2200" b="0" dirty="0"/>
              <a:t>for a healthier future</a:t>
            </a:r>
          </a:p>
        </p:txBody>
      </p:sp>
      <p:grpSp>
        <p:nvGrpSpPr>
          <p:cNvPr id="22" name="Group 21">
            <a:extLst>
              <a:ext uri="{FF2B5EF4-FFF2-40B4-BE49-F238E27FC236}">
                <a16:creationId xmlns:a16="http://schemas.microsoft.com/office/drawing/2014/main" id="{43569E4E-A10F-F5FC-5F9D-47AD78A780C1}"/>
              </a:ext>
            </a:extLst>
          </p:cNvPr>
          <p:cNvGrpSpPr/>
          <p:nvPr userDrawn="1"/>
        </p:nvGrpSpPr>
        <p:grpSpPr>
          <a:xfrm>
            <a:off x="6102830" y="694065"/>
            <a:ext cx="4699112" cy="5970259"/>
            <a:chOff x="6102830" y="694065"/>
            <a:chExt cx="4699112" cy="5970259"/>
          </a:xfrm>
        </p:grpSpPr>
        <p:grpSp>
          <p:nvGrpSpPr>
            <p:cNvPr id="12" name="Group 11">
              <a:extLst>
                <a:ext uri="{FF2B5EF4-FFF2-40B4-BE49-F238E27FC236}">
                  <a16:creationId xmlns:a16="http://schemas.microsoft.com/office/drawing/2014/main" id="{45E45926-0426-B18F-740C-87D85A61AEA9}"/>
                </a:ext>
              </a:extLst>
            </p:cNvPr>
            <p:cNvGrpSpPr/>
            <p:nvPr userDrawn="1"/>
          </p:nvGrpSpPr>
          <p:grpSpPr>
            <a:xfrm>
              <a:off x="6179124" y="2894519"/>
              <a:ext cx="2676876" cy="3113407"/>
              <a:chOff x="8526325" y="2717706"/>
              <a:chExt cx="1755642" cy="2041943"/>
            </a:xfrm>
          </p:grpSpPr>
          <p:sp>
            <p:nvSpPr>
              <p:cNvPr id="13" name="Freeform 12">
                <a:extLst>
                  <a:ext uri="{FF2B5EF4-FFF2-40B4-BE49-F238E27FC236}">
                    <a16:creationId xmlns:a16="http://schemas.microsoft.com/office/drawing/2014/main" id="{B59FBC28-51BA-935B-3C4B-3FD800C9653C}"/>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 name="Freeform 13">
                <a:extLst>
                  <a:ext uri="{FF2B5EF4-FFF2-40B4-BE49-F238E27FC236}">
                    <a16:creationId xmlns:a16="http://schemas.microsoft.com/office/drawing/2014/main" id="{8A86505A-1025-6FFE-AAA2-A994C3393FE3}"/>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5" name="Group 14">
              <a:extLst>
                <a:ext uri="{FF2B5EF4-FFF2-40B4-BE49-F238E27FC236}">
                  <a16:creationId xmlns:a16="http://schemas.microsoft.com/office/drawing/2014/main" id="{589ECC8A-3FE4-2539-43E7-C4BA11D262FB}"/>
                </a:ext>
              </a:extLst>
            </p:cNvPr>
            <p:cNvGrpSpPr/>
            <p:nvPr userDrawn="1"/>
          </p:nvGrpSpPr>
          <p:grpSpPr>
            <a:xfrm>
              <a:off x="7575924" y="2109719"/>
              <a:ext cx="2676876" cy="3113407"/>
              <a:chOff x="8526325" y="2717706"/>
              <a:chExt cx="1755642" cy="2041943"/>
            </a:xfrm>
          </p:grpSpPr>
          <p:sp>
            <p:nvSpPr>
              <p:cNvPr id="16" name="Freeform 15">
                <a:extLst>
                  <a:ext uri="{FF2B5EF4-FFF2-40B4-BE49-F238E27FC236}">
                    <a16:creationId xmlns:a16="http://schemas.microsoft.com/office/drawing/2014/main" id="{D184AF44-B23F-1CAD-555C-C864A5DDC30A}"/>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7" name="Freeform 16">
                <a:extLst>
                  <a:ext uri="{FF2B5EF4-FFF2-40B4-BE49-F238E27FC236}">
                    <a16:creationId xmlns:a16="http://schemas.microsoft.com/office/drawing/2014/main" id="{FEB5C3BE-07D0-B4C2-7FF6-0F370EE37484}"/>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pic>
          <p:nvPicPr>
            <p:cNvPr id="18" name="Picture 17" descr="A picture containing text, gauge&#10;&#10;Description automatically generated">
              <a:extLst>
                <a:ext uri="{FF2B5EF4-FFF2-40B4-BE49-F238E27FC236}">
                  <a16:creationId xmlns:a16="http://schemas.microsoft.com/office/drawing/2014/main" id="{5AE1D3AC-6A00-3C84-96D1-0EC07BC7F2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84957" y="3804608"/>
              <a:ext cx="2946187" cy="2859716"/>
            </a:xfrm>
            <a:prstGeom prst="rect">
              <a:avLst/>
            </a:prstGeom>
          </p:spPr>
        </p:pic>
        <p:pic>
          <p:nvPicPr>
            <p:cNvPr id="19" name="Picture 18">
              <a:extLst>
                <a:ext uri="{FF2B5EF4-FFF2-40B4-BE49-F238E27FC236}">
                  <a16:creationId xmlns:a16="http://schemas.microsoft.com/office/drawing/2014/main" id="{F27CB4BF-E872-4BC7-D2F1-2B4CDBA3E26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02830" y="1680148"/>
              <a:ext cx="2946187" cy="2859716"/>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42286051-A1CA-4ABF-86FD-B60AE6E7766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52520" y="694065"/>
              <a:ext cx="2952363" cy="2859716"/>
            </a:xfrm>
            <a:prstGeom prst="rect">
              <a:avLst/>
            </a:prstGeom>
          </p:spPr>
        </p:pic>
        <p:pic>
          <p:nvPicPr>
            <p:cNvPr id="21" name="Picture 20">
              <a:extLst>
                <a:ext uri="{FF2B5EF4-FFF2-40B4-BE49-F238E27FC236}">
                  <a16:creationId xmlns:a16="http://schemas.microsoft.com/office/drawing/2014/main" id="{31FDAC0E-228C-3242-4478-CF026086014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8778719" y="3034012"/>
              <a:ext cx="2023223" cy="2859716"/>
            </a:xfrm>
            <a:prstGeom prst="rect">
              <a:avLst/>
            </a:prstGeom>
          </p:spPr>
        </p:pic>
      </p:grpSp>
      <p:pic>
        <p:nvPicPr>
          <p:cNvPr id="24" name="Picture 23" descr="A picture containing diagram&#10;&#10;Description automatically generated">
            <a:extLst>
              <a:ext uri="{FF2B5EF4-FFF2-40B4-BE49-F238E27FC236}">
                <a16:creationId xmlns:a16="http://schemas.microsoft.com/office/drawing/2014/main" id="{D2A0942E-C8B9-8058-0C65-440EFED2220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86553" y="7200"/>
            <a:ext cx="3816894" cy="1592296"/>
          </a:xfrm>
          <a:prstGeom prst="rect">
            <a:avLst/>
          </a:prstGeom>
        </p:spPr>
      </p:pic>
      <p:pic>
        <p:nvPicPr>
          <p:cNvPr id="26" name="Picture 25" descr="Graphical user interface&#10;&#10;Description automatically generated">
            <a:extLst>
              <a:ext uri="{FF2B5EF4-FFF2-40B4-BE49-F238E27FC236}">
                <a16:creationId xmlns:a16="http://schemas.microsoft.com/office/drawing/2014/main" id="{930292E2-4296-DFC5-CFE0-9CEA9CF6714F}"/>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790330" y="6476"/>
            <a:ext cx="2181515" cy="1421588"/>
          </a:xfrm>
          <a:prstGeom prst="rect">
            <a:avLst/>
          </a:prstGeom>
        </p:spPr>
      </p:pic>
    </p:spTree>
    <p:extLst>
      <p:ext uri="{BB962C8B-B14F-4D97-AF65-F5344CB8AC3E}">
        <p14:creationId xmlns:p14="http://schemas.microsoft.com/office/powerpoint/2010/main" val="329577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ly">
    <p:bg>
      <p:bgPr>
        <a:blipFill dpi="0" rotWithShape="1">
          <a:blip r:embed="rId2" cstate="print">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2EE6DB-D3C1-C77B-12FB-399E9B33981E}"/>
              </a:ext>
            </a:extLst>
          </p:cNvPr>
          <p:cNvSpPr/>
          <p:nvPr userDrawn="1"/>
        </p:nvSpPr>
        <p:spPr>
          <a:xfrm>
            <a:off x="0" y="4328160"/>
            <a:ext cx="12192000" cy="2529840"/>
          </a:xfrm>
          <a:prstGeom prst="rect">
            <a:avLst/>
          </a:prstGeom>
          <a:gradFill>
            <a:gsLst>
              <a:gs pos="0">
                <a:schemeClr val="bg1">
                  <a:lumMod val="0"/>
                  <a:lumOff val="100000"/>
                  <a:alpha val="0"/>
                </a:schemeClr>
              </a:gs>
              <a:gs pos="88000">
                <a:schemeClr val="tx1">
                  <a:alpha val="46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28259BA-1BF6-DA04-FC4C-074CF0736084}"/>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273600" y="5653719"/>
            <a:ext cx="2671200" cy="1114345"/>
          </a:xfrm>
          <a:prstGeom prst="rect">
            <a:avLst/>
          </a:prstGeom>
        </p:spPr>
      </p:pic>
    </p:spTree>
    <p:extLst>
      <p:ext uri="{BB962C8B-B14F-4D97-AF65-F5344CB8AC3E}">
        <p14:creationId xmlns:p14="http://schemas.microsoft.com/office/powerpoint/2010/main" val="139185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F028-CAFA-690D-5FFF-35A28EB06380}"/>
              </a:ext>
            </a:extLst>
          </p:cNvPr>
          <p:cNvSpPr>
            <a:spLocks noGrp="1"/>
          </p:cNvSpPr>
          <p:nvPr>
            <p:ph type="title"/>
          </p:nvPr>
        </p:nvSpPr>
        <p:spPr/>
        <p:txBody>
          <a:bodyPr/>
          <a:lstStyle/>
          <a:p>
            <a:r>
              <a:rPr lang="en-GB"/>
              <a:t>Click to edit Master title style</a:t>
            </a:r>
          </a:p>
        </p:txBody>
      </p:sp>
      <p:grpSp>
        <p:nvGrpSpPr>
          <p:cNvPr id="110" name="Group 109">
            <a:extLst>
              <a:ext uri="{FF2B5EF4-FFF2-40B4-BE49-F238E27FC236}">
                <a16:creationId xmlns:a16="http://schemas.microsoft.com/office/drawing/2014/main" id="{12D23A1B-3BF5-A3BE-C76D-612A65C6B490}"/>
              </a:ext>
            </a:extLst>
          </p:cNvPr>
          <p:cNvGrpSpPr/>
          <p:nvPr userDrawn="1"/>
        </p:nvGrpSpPr>
        <p:grpSpPr>
          <a:xfrm>
            <a:off x="528061" y="2671684"/>
            <a:ext cx="3035751" cy="4085166"/>
            <a:chOff x="453600" y="1975769"/>
            <a:chExt cx="3035751" cy="4085166"/>
          </a:xfrm>
        </p:grpSpPr>
        <p:grpSp>
          <p:nvGrpSpPr>
            <p:cNvPr id="108" name="Group 107">
              <a:extLst>
                <a:ext uri="{FF2B5EF4-FFF2-40B4-BE49-F238E27FC236}">
                  <a16:creationId xmlns:a16="http://schemas.microsoft.com/office/drawing/2014/main" id="{7ABB0857-F820-E671-7D59-B6F765F8C751}"/>
                </a:ext>
              </a:extLst>
            </p:cNvPr>
            <p:cNvGrpSpPr/>
            <p:nvPr userDrawn="1"/>
          </p:nvGrpSpPr>
          <p:grpSpPr>
            <a:xfrm>
              <a:off x="453600" y="1975769"/>
              <a:ext cx="2023834" cy="2338604"/>
              <a:chOff x="453600" y="1975769"/>
              <a:chExt cx="2023834" cy="2338604"/>
            </a:xfrm>
          </p:grpSpPr>
          <p:sp>
            <p:nvSpPr>
              <p:cNvPr id="7" name="Freeform 6">
                <a:extLst>
                  <a:ext uri="{FF2B5EF4-FFF2-40B4-BE49-F238E27FC236}">
                    <a16:creationId xmlns:a16="http://schemas.microsoft.com/office/drawing/2014/main" id="{671DB64A-1B85-65AA-6868-1479B869A8BA}"/>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8" name="Freeform 7">
                <a:extLst>
                  <a:ext uri="{FF2B5EF4-FFF2-40B4-BE49-F238E27FC236}">
                    <a16:creationId xmlns:a16="http://schemas.microsoft.com/office/drawing/2014/main" id="{2B5711F5-4BD7-1AA4-8903-DE2FF34E8F01}"/>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0" name="Freeform 9">
                <a:extLst>
                  <a:ext uri="{FF2B5EF4-FFF2-40B4-BE49-F238E27FC236}">
                    <a16:creationId xmlns:a16="http://schemas.microsoft.com/office/drawing/2014/main" id="{13AE8B31-921E-F1F1-FBD2-AECCC6CA353B}"/>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 name="Freeform 11">
                <a:extLst>
                  <a:ext uri="{FF2B5EF4-FFF2-40B4-BE49-F238E27FC236}">
                    <a16:creationId xmlns:a16="http://schemas.microsoft.com/office/drawing/2014/main" id="{0F6088E6-ACC8-A20D-5753-A83925EF2A64}"/>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09" name="Group 108">
              <a:extLst>
                <a:ext uri="{FF2B5EF4-FFF2-40B4-BE49-F238E27FC236}">
                  <a16:creationId xmlns:a16="http://schemas.microsoft.com/office/drawing/2014/main" id="{8B74E49D-0B3F-86B8-776C-DF7D9F25474D}"/>
                </a:ext>
              </a:extLst>
            </p:cNvPr>
            <p:cNvGrpSpPr/>
            <p:nvPr userDrawn="1"/>
          </p:nvGrpSpPr>
          <p:grpSpPr>
            <a:xfrm>
              <a:off x="1465517" y="3722331"/>
              <a:ext cx="2023834" cy="2338604"/>
              <a:chOff x="1465517" y="3722331"/>
              <a:chExt cx="2023834" cy="2338604"/>
            </a:xfrm>
          </p:grpSpPr>
          <p:sp>
            <p:nvSpPr>
              <p:cNvPr id="31" name="Freeform 30">
                <a:extLst>
                  <a:ext uri="{FF2B5EF4-FFF2-40B4-BE49-F238E27FC236}">
                    <a16:creationId xmlns:a16="http://schemas.microsoft.com/office/drawing/2014/main" id="{75D578EC-479E-E95F-BA55-E57F5FA585F5}"/>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2" name="Freeform 31">
                <a:extLst>
                  <a:ext uri="{FF2B5EF4-FFF2-40B4-BE49-F238E27FC236}">
                    <a16:creationId xmlns:a16="http://schemas.microsoft.com/office/drawing/2014/main" id="{76583236-6720-1DFF-BBA0-AA9980DE3C19}"/>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4" name="Freeform 33">
                <a:extLst>
                  <a:ext uri="{FF2B5EF4-FFF2-40B4-BE49-F238E27FC236}">
                    <a16:creationId xmlns:a16="http://schemas.microsoft.com/office/drawing/2014/main" id="{A162237E-F0AA-B366-DCAB-DEBC79C52FC7}"/>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6" name="Freeform 35">
                <a:extLst>
                  <a:ext uri="{FF2B5EF4-FFF2-40B4-BE49-F238E27FC236}">
                    <a16:creationId xmlns:a16="http://schemas.microsoft.com/office/drawing/2014/main" id="{38269649-EB04-55C5-3162-81DE468861B3}"/>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22" name="Group 121">
            <a:extLst>
              <a:ext uri="{FF2B5EF4-FFF2-40B4-BE49-F238E27FC236}">
                <a16:creationId xmlns:a16="http://schemas.microsoft.com/office/drawing/2014/main" id="{89B5EF14-33B3-348F-39CC-EA1CD0FEE9D6}"/>
              </a:ext>
            </a:extLst>
          </p:cNvPr>
          <p:cNvGrpSpPr/>
          <p:nvPr userDrawn="1"/>
        </p:nvGrpSpPr>
        <p:grpSpPr>
          <a:xfrm>
            <a:off x="2551069" y="2671684"/>
            <a:ext cx="3035751" cy="4085166"/>
            <a:chOff x="453600" y="1975769"/>
            <a:chExt cx="3035751" cy="4085166"/>
          </a:xfrm>
        </p:grpSpPr>
        <p:grpSp>
          <p:nvGrpSpPr>
            <p:cNvPr id="123" name="Group 122">
              <a:extLst>
                <a:ext uri="{FF2B5EF4-FFF2-40B4-BE49-F238E27FC236}">
                  <a16:creationId xmlns:a16="http://schemas.microsoft.com/office/drawing/2014/main" id="{70C90FD8-8A86-6327-9CFC-65E67A502FD4}"/>
                </a:ext>
              </a:extLst>
            </p:cNvPr>
            <p:cNvGrpSpPr/>
            <p:nvPr userDrawn="1"/>
          </p:nvGrpSpPr>
          <p:grpSpPr>
            <a:xfrm>
              <a:off x="453600" y="1975769"/>
              <a:ext cx="2023834" cy="2338604"/>
              <a:chOff x="453600" y="1975769"/>
              <a:chExt cx="2023834" cy="2338604"/>
            </a:xfrm>
          </p:grpSpPr>
          <p:sp>
            <p:nvSpPr>
              <p:cNvPr id="129" name="Freeform 128">
                <a:extLst>
                  <a:ext uri="{FF2B5EF4-FFF2-40B4-BE49-F238E27FC236}">
                    <a16:creationId xmlns:a16="http://schemas.microsoft.com/office/drawing/2014/main" id="{12581A93-6B17-32E4-5A0A-9A224B76B71B}"/>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0" name="Freeform 129">
                <a:extLst>
                  <a:ext uri="{FF2B5EF4-FFF2-40B4-BE49-F238E27FC236}">
                    <a16:creationId xmlns:a16="http://schemas.microsoft.com/office/drawing/2014/main" id="{AB251C02-A01B-BEDD-C986-E1AD3D6018FB}"/>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1" name="Freeform 130">
                <a:extLst>
                  <a:ext uri="{FF2B5EF4-FFF2-40B4-BE49-F238E27FC236}">
                    <a16:creationId xmlns:a16="http://schemas.microsoft.com/office/drawing/2014/main" id="{47102A30-B51E-6350-1DC1-F635866C2F9F}"/>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2" name="Freeform 131">
                <a:extLst>
                  <a:ext uri="{FF2B5EF4-FFF2-40B4-BE49-F238E27FC236}">
                    <a16:creationId xmlns:a16="http://schemas.microsoft.com/office/drawing/2014/main" id="{9AFFA867-3917-A4B6-EEEF-3AA1B91D9E60}"/>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24" name="Group 123">
              <a:extLst>
                <a:ext uri="{FF2B5EF4-FFF2-40B4-BE49-F238E27FC236}">
                  <a16:creationId xmlns:a16="http://schemas.microsoft.com/office/drawing/2014/main" id="{CDC15192-7D00-35B5-8B48-7AB8350B046C}"/>
                </a:ext>
              </a:extLst>
            </p:cNvPr>
            <p:cNvGrpSpPr/>
            <p:nvPr userDrawn="1"/>
          </p:nvGrpSpPr>
          <p:grpSpPr>
            <a:xfrm>
              <a:off x="1465517" y="3722331"/>
              <a:ext cx="2023834" cy="2338604"/>
              <a:chOff x="1465517" y="3722331"/>
              <a:chExt cx="2023834" cy="2338604"/>
            </a:xfrm>
          </p:grpSpPr>
          <p:sp>
            <p:nvSpPr>
              <p:cNvPr id="125" name="Freeform 124">
                <a:extLst>
                  <a:ext uri="{FF2B5EF4-FFF2-40B4-BE49-F238E27FC236}">
                    <a16:creationId xmlns:a16="http://schemas.microsoft.com/office/drawing/2014/main" id="{AA00FECE-6CBA-325F-CE92-3001486DEAA9}"/>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6" name="Freeform 125">
                <a:extLst>
                  <a:ext uri="{FF2B5EF4-FFF2-40B4-BE49-F238E27FC236}">
                    <a16:creationId xmlns:a16="http://schemas.microsoft.com/office/drawing/2014/main" id="{0C579BF5-3956-FCC0-C630-A202DC9986CF}"/>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7" name="Freeform 126">
                <a:extLst>
                  <a:ext uri="{FF2B5EF4-FFF2-40B4-BE49-F238E27FC236}">
                    <a16:creationId xmlns:a16="http://schemas.microsoft.com/office/drawing/2014/main" id="{CBE4F493-D5E5-94CD-141E-B62A7AFB7364}"/>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8" name="Freeform 127">
                <a:extLst>
                  <a:ext uri="{FF2B5EF4-FFF2-40B4-BE49-F238E27FC236}">
                    <a16:creationId xmlns:a16="http://schemas.microsoft.com/office/drawing/2014/main" id="{243BA382-E792-445A-3532-9B92B7BA605E}"/>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33" name="Group 132">
            <a:extLst>
              <a:ext uri="{FF2B5EF4-FFF2-40B4-BE49-F238E27FC236}">
                <a16:creationId xmlns:a16="http://schemas.microsoft.com/office/drawing/2014/main" id="{282BECD4-903B-1BEA-99B6-0856A74DFF6A}"/>
              </a:ext>
            </a:extLst>
          </p:cNvPr>
          <p:cNvGrpSpPr/>
          <p:nvPr userDrawn="1"/>
        </p:nvGrpSpPr>
        <p:grpSpPr>
          <a:xfrm>
            <a:off x="4574078" y="2671684"/>
            <a:ext cx="3035751" cy="4085166"/>
            <a:chOff x="453600" y="1975769"/>
            <a:chExt cx="3035751" cy="4085166"/>
          </a:xfrm>
        </p:grpSpPr>
        <p:grpSp>
          <p:nvGrpSpPr>
            <p:cNvPr id="134" name="Group 133">
              <a:extLst>
                <a:ext uri="{FF2B5EF4-FFF2-40B4-BE49-F238E27FC236}">
                  <a16:creationId xmlns:a16="http://schemas.microsoft.com/office/drawing/2014/main" id="{101A0FDC-6DA2-F822-82C0-248F14492B2A}"/>
                </a:ext>
              </a:extLst>
            </p:cNvPr>
            <p:cNvGrpSpPr/>
            <p:nvPr userDrawn="1"/>
          </p:nvGrpSpPr>
          <p:grpSpPr>
            <a:xfrm>
              <a:off x="453600" y="1975769"/>
              <a:ext cx="2023834" cy="2338604"/>
              <a:chOff x="453600" y="1975769"/>
              <a:chExt cx="2023834" cy="2338604"/>
            </a:xfrm>
          </p:grpSpPr>
          <p:sp>
            <p:nvSpPr>
              <p:cNvPr id="140" name="Freeform 139">
                <a:extLst>
                  <a:ext uri="{FF2B5EF4-FFF2-40B4-BE49-F238E27FC236}">
                    <a16:creationId xmlns:a16="http://schemas.microsoft.com/office/drawing/2014/main" id="{8570C6FE-D4A3-8BA5-9268-1414569775C5}"/>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1" name="Freeform 140">
                <a:extLst>
                  <a:ext uri="{FF2B5EF4-FFF2-40B4-BE49-F238E27FC236}">
                    <a16:creationId xmlns:a16="http://schemas.microsoft.com/office/drawing/2014/main" id="{513C5CAC-CFA0-BA14-D79F-195F25527F66}"/>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2" name="Freeform 141">
                <a:extLst>
                  <a:ext uri="{FF2B5EF4-FFF2-40B4-BE49-F238E27FC236}">
                    <a16:creationId xmlns:a16="http://schemas.microsoft.com/office/drawing/2014/main" id="{E9D8B78D-BE77-EEFA-8195-FD1F19F3A84E}"/>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3" name="Freeform 142">
                <a:extLst>
                  <a:ext uri="{FF2B5EF4-FFF2-40B4-BE49-F238E27FC236}">
                    <a16:creationId xmlns:a16="http://schemas.microsoft.com/office/drawing/2014/main" id="{EF3A3F80-3D24-7641-92EA-261D4880DA4E}"/>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35" name="Group 134">
              <a:extLst>
                <a:ext uri="{FF2B5EF4-FFF2-40B4-BE49-F238E27FC236}">
                  <a16:creationId xmlns:a16="http://schemas.microsoft.com/office/drawing/2014/main" id="{937BE035-6A77-239D-AFA9-27D17A636E64}"/>
                </a:ext>
              </a:extLst>
            </p:cNvPr>
            <p:cNvGrpSpPr/>
            <p:nvPr userDrawn="1"/>
          </p:nvGrpSpPr>
          <p:grpSpPr>
            <a:xfrm>
              <a:off x="1465517" y="3722331"/>
              <a:ext cx="2023834" cy="2338604"/>
              <a:chOff x="1465517" y="3722331"/>
              <a:chExt cx="2023834" cy="2338604"/>
            </a:xfrm>
          </p:grpSpPr>
          <p:sp>
            <p:nvSpPr>
              <p:cNvPr id="136" name="Freeform 135">
                <a:extLst>
                  <a:ext uri="{FF2B5EF4-FFF2-40B4-BE49-F238E27FC236}">
                    <a16:creationId xmlns:a16="http://schemas.microsoft.com/office/drawing/2014/main" id="{5D42CE29-ADDA-C510-3F54-1B8F2FAA565D}"/>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7" name="Freeform 136">
                <a:extLst>
                  <a:ext uri="{FF2B5EF4-FFF2-40B4-BE49-F238E27FC236}">
                    <a16:creationId xmlns:a16="http://schemas.microsoft.com/office/drawing/2014/main" id="{01A8AF44-4AA3-9F5E-420C-84D24808BB3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8" name="Freeform 137">
                <a:extLst>
                  <a:ext uri="{FF2B5EF4-FFF2-40B4-BE49-F238E27FC236}">
                    <a16:creationId xmlns:a16="http://schemas.microsoft.com/office/drawing/2014/main" id="{8D409F57-AF45-BE58-6EED-922F35CB3D38}"/>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9" name="Freeform 138">
                <a:extLst>
                  <a:ext uri="{FF2B5EF4-FFF2-40B4-BE49-F238E27FC236}">
                    <a16:creationId xmlns:a16="http://schemas.microsoft.com/office/drawing/2014/main" id="{1B36455B-00C7-AF77-1375-A2400B167747}"/>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44" name="Group 143">
            <a:extLst>
              <a:ext uri="{FF2B5EF4-FFF2-40B4-BE49-F238E27FC236}">
                <a16:creationId xmlns:a16="http://schemas.microsoft.com/office/drawing/2014/main" id="{181B00CB-8915-9D18-A942-9BBEBB5E1355}"/>
              </a:ext>
            </a:extLst>
          </p:cNvPr>
          <p:cNvGrpSpPr/>
          <p:nvPr userDrawn="1"/>
        </p:nvGrpSpPr>
        <p:grpSpPr>
          <a:xfrm>
            <a:off x="6597086" y="2671684"/>
            <a:ext cx="3035751" cy="4085166"/>
            <a:chOff x="453600" y="1975769"/>
            <a:chExt cx="3035751" cy="4085166"/>
          </a:xfrm>
        </p:grpSpPr>
        <p:grpSp>
          <p:nvGrpSpPr>
            <p:cNvPr id="145" name="Group 144">
              <a:extLst>
                <a:ext uri="{FF2B5EF4-FFF2-40B4-BE49-F238E27FC236}">
                  <a16:creationId xmlns:a16="http://schemas.microsoft.com/office/drawing/2014/main" id="{A97050DC-3032-47CD-BEA3-B8E3EEA36700}"/>
                </a:ext>
              </a:extLst>
            </p:cNvPr>
            <p:cNvGrpSpPr/>
            <p:nvPr userDrawn="1"/>
          </p:nvGrpSpPr>
          <p:grpSpPr>
            <a:xfrm>
              <a:off x="453600" y="1975769"/>
              <a:ext cx="2023834" cy="2338604"/>
              <a:chOff x="453600" y="1975769"/>
              <a:chExt cx="2023834" cy="2338604"/>
            </a:xfrm>
          </p:grpSpPr>
          <p:sp>
            <p:nvSpPr>
              <p:cNvPr id="151" name="Freeform 150">
                <a:extLst>
                  <a:ext uri="{FF2B5EF4-FFF2-40B4-BE49-F238E27FC236}">
                    <a16:creationId xmlns:a16="http://schemas.microsoft.com/office/drawing/2014/main" id="{2735D1BC-6F0F-C5CF-4171-0069A21647A5}"/>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2" name="Freeform 151">
                <a:extLst>
                  <a:ext uri="{FF2B5EF4-FFF2-40B4-BE49-F238E27FC236}">
                    <a16:creationId xmlns:a16="http://schemas.microsoft.com/office/drawing/2014/main" id="{107F18B1-4D4E-45CB-D9AF-3B03DB9F4EF3}"/>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3" name="Freeform 152">
                <a:extLst>
                  <a:ext uri="{FF2B5EF4-FFF2-40B4-BE49-F238E27FC236}">
                    <a16:creationId xmlns:a16="http://schemas.microsoft.com/office/drawing/2014/main" id="{E45F0179-255B-7BB7-68D5-641087A550EB}"/>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4" name="Freeform 153">
                <a:extLst>
                  <a:ext uri="{FF2B5EF4-FFF2-40B4-BE49-F238E27FC236}">
                    <a16:creationId xmlns:a16="http://schemas.microsoft.com/office/drawing/2014/main" id="{A0473382-3F99-79AA-F6CF-1F2A35C64F7C}"/>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46" name="Group 145">
              <a:extLst>
                <a:ext uri="{FF2B5EF4-FFF2-40B4-BE49-F238E27FC236}">
                  <a16:creationId xmlns:a16="http://schemas.microsoft.com/office/drawing/2014/main" id="{F7DCC72E-8AE6-E5EF-8141-47B7B6EEEC10}"/>
                </a:ext>
              </a:extLst>
            </p:cNvPr>
            <p:cNvGrpSpPr/>
            <p:nvPr userDrawn="1"/>
          </p:nvGrpSpPr>
          <p:grpSpPr>
            <a:xfrm>
              <a:off x="1465517" y="3722331"/>
              <a:ext cx="2023834" cy="2338604"/>
              <a:chOff x="1465517" y="3722331"/>
              <a:chExt cx="2023834" cy="2338604"/>
            </a:xfrm>
          </p:grpSpPr>
          <p:sp>
            <p:nvSpPr>
              <p:cNvPr id="147" name="Freeform 146">
                <a:extLst>
                  <a:ext uri="{FF2B5EF4-FFF2-40B4-BE49-F238E27FC236}">
                    <a16:creationId xmlns:a16="http://schemas.microsoft.com/office/drawing/2014/main" id="{0A8D4EFB-5C0C-2CD4-31E5-FA22865E837A}"/>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8" name="Freeform 147">
                <a:extLst>
                  <a:ext uri="{FF2B5EF4-FFF2-40B4-BE49-F238E27FC236}">
                    <a16:creationId xmlns:a16="http://schemas.microsoft.com/office/drawing/2014/main" id="{752BA792-0F2B-9356-2649-BBAF753A2041}"/>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9" name="Freeform 148">
                <a:extLst>
                  <a:ext uri="{FF2B5EF4-FFF2-40B4-BE49-F238E27FC236}">
                    <a16:creationId xmlns:a16="http://schemas.microsoft.com/office/drawing/2014/main" id="{9A9F9BD9-0204-A635-D450-2958673BAE46}"/>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0" name="Freeform 149">
                <a:extLst>
                  <a:ext uri="{FF2B5EF4-FFF2-40B4-BE49-F238E27FC236}">
                    <a16:creationId xmlns:a16="http://schemas.microsoft.com/office/drawing/2014/main" id="{AD06D6C1-EE20-4727-9B63-C915388F0773}"/>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55" name="Group 154">
            <a:extLst>
              <a:ext uri="{FF2B5EF4-FFF2-40B4-BE49-F238E27FC236}">
                <a16:creationId xmlns:a16="http://schemas.microsoft.com/office/drawing/2014/main" id="{88CBCD4E-47CE-BBA6-47E8-2CCA3710254A}"/>
              </a:ext>
            </a:extLst>
          </p:cNvPr>
          <p:cNvGrpSpPr/>
          <p:nvPr userDrawn="1"/>
        </p:nvGrpSpPr>
        <p:grpSpPr>
          <a:xfrm>
            <a:off x="8628188" y="2671684"/>
            <a:ext cx="3035751" cy="4085166"/>
            <a:chOff x="453600" y="1975769"/>
            <a:chExt cx="3035751" cy="4085166"/>
          </a:xfrm>
        </p:grpSpPr>
        <p:grpSp>
          <p:nvGrpSpPr>
            <p:cNvPr id="156" name="Group 155">
              <a:extLst>
                <a:ext uri="{FF2B5EF4-FFF2-40B4-BE49-F238E27FC236}">
                  <a16:creationId xmlns:a16="http://schemas.microsoft.com/office/drawing/2014/main" id="{D0E4194A-59F5-5FDC-FA19-8C1136767B5C}"/>
                </a:ext>
              </a:extLst>
            </p:cNvPr>
            <p:cNvGrpSpPr/>
            <p:nvPr userDrawn="1"/>
          </p:nvGrpSpPr>
          <p:grpSpPr>
            <a:xfrm>
              <a:off x="453600" y="1975769"/>
              <a:ext cx="2023834" cy="2338604"/>
              <a:chOff x="453600" y="1975769"/>
              <a:chExt cx="2023834" cy="2338604"/>
            </a:xfrm>
          </p:grpSpPr>
          <p:sp>
            <p:nvSpPr>
              <p:cNvPr id="162" name="Freeform 161">
                <a:extLst>
                  <a:ext uri="{FF2B5EF4-FFF2-40B4-BE49-F238E27FC236}">
                    <a16:creationId xmlns:a16="http://schemas.microsoft.com/office/drawing/2014/main" id="{E07C0CAF-65F0-54FC-73E8-960CD0047E79}"/>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3" name="Freeform 162">
                <a:extLst>
                  <a:ext uri="{FF2B5EF4-FFF2-40B4-BE49-F238E27FC236}">
                    <a16:creationId xmlns:a16="http://schemas.microsoft.com/office/drawing/2014/main" id="{B1D80526-0660-58B2-851D-5468299BF725}"/>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4" name="Freeform 163">
                <a:extLst>
                  <a:ext uri="{FF2B5EF4-FFF2-40B4-BE49-F238E27FC236}">
                    <a16:creationId xmlns:a16="http://schemas.microsoft.com/office/drawing/2014/main" id="{07426E50-C765-896C-8F7D-A71ABDEE1434}"/>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5" name="Freeform 164">
                <a:extLst>
                  <a:ext uri="{FF2B5EF4-FFF2-40B4-BE49-F238E27FC236}">
                    <a16:creationId xmlns:a16="http://schemas.microsoft.com/office/drawing/2014/main" id="{6BB0DC56-43E1-4478-F4C1-AF74D3AC0525}"/>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57" name="Group 156">
              <a:extLst>
                <a:ext uri="{FF2B5EF4-FFF2-40B4-BE49-F238E27FC236}">
                  <a16:creationId xmlns:a16="http://schemas.microsoft.com/office/drawing/2014/main" id="{1B54305E-6A7D-0F35-0707-DF65336D3E57}"/>
                </a:ext>
              </a:extLst>
            </p:cNvPr>
            <p:cNvGrpSpPr/>
            <p:nvPr userDrawn="1"/>
          </p:nvGrpSpPr>
          <p:grpSpPr>
            <a:xfrm>
              <a:off x="1465517" y="3722331"/>
              <a:ext cx="2023834" cy="2338604"/>
              <a:chOff x="1465517" y="3722331"/>
              <a:chExt cx="2023834" cy="2338604"/>
            </a:xfrm>
          </p:grpSpPr>
          <p:sp>
            <p:nvSpPr>
              <p:cNvPr id="158" name="Freeform 157">
                <a:extLst>
                  <a:ext uri="{FF2B5EF4-FFF2-40B4-BE49-F238E27FC236}">
                    <a16:creationId xmlns:a16="http://schemas.microsoft.com/office/drawing/2014/main" id="{5F9BB29D-1AD8-F8E0-4CF9-6CB67B2DB199}"/>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9" name="Freeform 158">
                <a:extLst>
                  <a:ext uri="{FF2B5EF4-FFF2-40B4-BE49-F238E27FC236}">
                    <a16:creationId xmlns:a16="http://schemas.microsoft.com/office/drawing/2014/main" id="{30A42E1C-2403-C9A3-C0F9-CBF39653713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0" name="Freeform 159">
                <a:extLst>
                  <a:ext uri="{FF2B5EF4-FFF2-40B4-BE49-F238E27FC236}">
                    <a16:creationId xmlns:a16="http://schemas.microsoft.com/office/drawing/2014/main" id="{2605ECD5-84F8-80A4-C169-7BEF425BE07B}"/>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1" name="Freeform 160">
                <a:extLst>
                  <a:ext uri="{FF2B5EF4-FFF2-40B4-BE49-F238E27FC236}">
                    <a16:creationId xmlns:a16="http://schemas.microsoft.com/office/drawing/2014/main" id="{527BC8BA-68BB-F853-7351-5E630CCC0D71}"/>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225" name="Group 224">
            <a:extLst>
              <a:ext uri="{FF2B5EF4-FFF2-40B4-BE49-F238E27FC236}">
                <a16:creationId xmlns:a16="http://schemas.microsoft.com/office/drawing/2014/main" id="{817F9607-5C3A-DEA2-FDD9-6BBC957E5B10}"/>
              </a:ext>
            </a:extLst>
          </p:cNvPr>
          <p:cNvGrpSpPr/>
          <p:nvPr userDrawn="1"/>
        </p:nvGrpSpPr>
        <p:grpSpPr>
          <a:xfrm>
            <a:off x="1539978" y="930579"/>
            <a:ext cx="2023834" cy="2338604"/>
            <a:chOff x="1465517" y="3722331"/>
            <a:chExt cx="2023834" cy="2338604"/>
          </a:xfrm>
        </p:grpSpPr>
        <p:sp>
          <p:nvSpPr>
            <p:cNvPr id="226" name="Freeform 225">
              <a:extLst>
                <a:ext uri="{FF2B5EF4-FFF2-40B4-BE49-F238E27FC236}">
                  <a16:creationId xmlns:a16="http://schemas.microsoft.com/office/drawing/2014/main" id="{F8E95551-809E-1FE5-9B0C-CE4C53E0929F}"/>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27" name="Freeform 226">
              <a:extLst>
                <a:ext uri="{FF2B5EF4-FFF2-40B4-BE49-F238E27FC236}">
                  <a16:creationId xmlns:a16="http://schemas.microsoft.com/office/drawing/2014/main" id="{E36C128A-C37C-0FB0-DF82-031B06083F63}"/>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28" name="Freeform 227">
              <a:extLst>
                <a:ext uri="{FF2B5EF4-FFF2-40B4-BE49-F238E27FC236}">
                  <a16:creationId xmlns:a16="http://schemas.microsoft.com/office/drawing/2014/main" id="{175CB0EA-AC73-AC12-D774-496CA04A2DD9}"/>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29" name="Freeform 228">
              <a:extLst>
                <a:ext uri="{FF2B5EF4-FFF2-40B4-BE49-F238E27FC236}">
                  <a16:creationId xmlns:a16="http://schemas.microsoft.com/office/drawing/2014/main" id="{6AA66990-268A-55F7-8A77-A7C079A374D6}"/>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215" name="Group 214">
            <a:extLst>
              <a:ext uri="{FF2B5EF4-FFF2-40B4-BE49-F238E27FC236}">
                <a16:creationId xmlns:a16="http://schemas.microsoft.com/office/drawing/2014/main" id="{E43DFCB5-2042-3553-82B2-EE1ACA996DDA}"/>
              </a:ext>
            </a:extLst>
          </p:cNvPr>
          <p:cNvGrpSpPr/>
          <p:nvPr userDrawn="1"/>
        </p:nvGrpSpPr>
        <p:grpSpPr>
          <a:xfrm>
            <a:off x="3562986" y="930579"/>
            <a:ext cx="2023834" cy="2338604"/>
            <a:chOff x="1465517" y="3722331"/>
            <a:chExt cx="2023834" cy="2338604"/>
          </a:xfrm>
        </p:grpSpPr>
        <p:sp>
          <p:nvSpPr>
            <p:cNvPr id="216" name="Freeform 215">
              <a:extLst>
                <a:ext uri="{FF2B5EF4-FFF2-40B4-BE49-F238E27FC236}">
                  <a16:creationId xmlns:a16="http://schemas.microsoft.com/office/drawing/2014/main" id="{F73A6EFC-D6D2-3481-2CE0-5E7AA9DF6B82}"/>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17" name="Freeform 216">
              <a:extLst>
                <a:ext uri="{FF2B5EF4-FFF2-40B4-BE49-F238E27FC236}">
                  <a16:creationId xmlns:a16="http://schemas.microsoft.com/office/drawing/2014/main" id="{E770F655-9EF9-8868-48F0-CB51E2600400}"/>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18" name="Freeform 217">
              <a:extLst>
                <a:ext uri="{FF2B5EF4-FFF2-40B4-BE49-F238E27FC236}">
                  <a16:creationId xmlns:a16="http://schemas.microsoft.com/office/drawing/2014/main" id="{093383E9-5FDC-4A68-E5CA-4CEE5C40C621}"/>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19" name="Freeform 218">
              <a:extLst>
                <a:ext uri="{FF2B5EF4-FFF2-40B4-BE49-F238E27FC236}">
                  <a16:creationId xmlns:a16="http://schemas.microsoft.com/office/drawing/2014/main" id="{16FE8FBF-225C-FE3C-F16B-057398D94FDA}"/>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205" name="Group 204">
            <a:extLst>
              <a:ext uri="{FF2B5EF4-FFF2-40B4-BE49-F238E27FC236}">
                <a16:creationId xmlns:a16="http://schemas.microsoft.com/office/drawing/2014/main" id="{8682743D-D225-A1DC-E342-C6A42FC3121A}"/>
              </a:ext>
            </a:extLst>
          </p:cNvPr>
          <p:cNvGrpSpPr/>
          <p:nvPr userDrawn="1"/>
        </p:nvGrpSpPr>
        <p:grpSpPr>
          <a:xfrm>
            <a:off x="5585995" y="930579"/>
            <a:ext cx="2023834" cy="2338604"/>
            <a:chOff x="1465517" y="3722331"/>
            <a:chExt cx="2023834" cy="2338604"/>
          </a:xfrm>
        </p:grpSpPr>
        <p:sp>
          <p:nvSpPr>
            <p:cNvPr id="206" name="Freeform 205">
              <a:extLst>
                <a:ext uri="{FF2B5EF4-FFF2-40B4-BE49-F238E27FC236}">
                  <a16:creationId xmlns:a16="http://schemas.microsoft.com/office/drawing/2014/main" id="{448024C6-38F9-F454-DAB0-E9B6BB48D614}"/>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07" name="Freeform 206">
              <a:extLst>
                <a:ext uri="{FF2B5EF4-FFF2-40B4-BE49-F238E27FC236}">
                  <a16:creationId xmlns:a16="http://schemas.microsoft.com/office/drawing/2014/main" id="{606DD687-E28D-85C3-FF7F-B3786D7412D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08" name="Freeform 207">
              <a:extLst>
                <a:ext uri="{FF2B5EF4-FFF2-40B4-BE49-F238E27FC236}">
                  <a16:creationId xmlns:a16="http://schemas.microsoft.com/office/drawing/2014/main" id="{F4EABBFD-BB9D-12D3-C774-A8C3D5E1DA39}"/>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09" name="Freeform 208">
              <a:extLst>
                <a:ext uri="{FF2B5EF4-FFF2-40B4-BE49-F238E27FC236}">
                  <a16:creationId xmlns:a16="http://schemas.microsoft.com/office/drawing/2014/main" id="{3AF348A5-7131-53ED-049E-A617F8F2B40A}"/>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95" name="Group 194">
            <a:extLst>
              <a:ext uri="{FF2B5EF4-FFF2-40B4-BE49-F238E27FC236}">
                <a16:creationId xmlns:a16="http://schemas.microsoft.com/office/drawing/2014/main" id="{F670C43D-E8F7-E8FE-813F-51B7D16392DF}"/>
              </a:ext>
            </a:extLst>
          </p:cNvPr>
          <p:cNvGrpSpPr/>
          <p:nvPr userDrawn="1"/>
        </p:nvGrpSpPr>
        <p:grpSpPr>
          <a:xfrm>
            <a:off x="7609003" y="930579"/>
            <a:ext cx="2023834" cy="2338604"/>
            <a:chOff x="1465517" y="3722331"/>
            <a:chExt cx="2023834" cy="2338604"/>
          </a:xfrm>
        </p:grpSpPr>
        <p:sp>
          <p:nvSpPr>
            <p:cNvPr id="196" name="Freeform 195">
              <a:extLst>
                <a:ext uri="{FF2B5EF4-FFF2-40B4-BE49-F238E27FC236}">
                  <a16:creationId xmlns:a16="http://schemas.microsoft.com/office/drawing/2014/main" id="{893DBB24-8331-CEC1-649C-30292192B656}"/>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97" name="Freeform 196">
              <a:extLst>
                <a:ext uri="{FF2B5EF4-FFF2-40B4-BE49-F238E27FC236}">
                  <a16:creationId xmlns:a16="http://schemas.microsoft.com/office/drawing/2014/main" id="{BF250A7C-734F-A8A1-6FB2-C90D3DB929E2}"/>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98" name="Freeform 197">
              <a:extLst>
                <a:ext uri="{FF2B5EF4-FFF2-40B4-BE49-F238E27FC236}">
                  <a16:creationId xmlns:a16="http://schemas.microsoft.com/office/drawing/2014/main" id="{91259801-EBE3-BC3D-79FF-71BC66408B34}"/>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99" name="Freeform 198">
              <a:extLst>
                <a:ext uri="{FF2B5EF4-FFF2-40B4-BE49-F238E27FC236}">
                  <a16:creationId xmlns:a16="http://schemas.microsoft.com/office/drawing/2014/main" id="{45417FA5-327C-B62E-24A8-877679942208}"/>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85" name="Group 184">
            <a:extLst>
              <a:ext uri="{FF2B5EF4-FFF2-40B4-BE49-F238E27FC236}">
                <a16:creationId xmlns:a16="http://schemas.microsoft.com/office/drawing/2014/main" id="{5F3A0793-D96F-E33A-C690-F2841DDD9C36}"/>
              </a:ext>
            </a:extLst>
          </p:cNvPr>
          <p:cNvGrpSpPr/>
          <p:nvPr userDrawn="1"/>
        </p:nvGrpSpPr>
        <p:grpSpPr>
          <a:xfrm>
            <a:off x="9640105" y="930579"/>
            <a:ext cx="2023834" cy="2338604"/>
            <a:chOff x="1465517" y="3722331"/>
            <a:chExt cx="2023834" cy="2338604"/>
          </a:xfrm>
        </p:grpSpPr>
        <p:sp>
          <p:nvSpPr>
            <p:cNvPr id="186" name="Freeform 185">
              <a:extLst>
                <a:ext uri="{FF2B5EF4-FFF2-40B4-BE49-F238E27FC236}">
                  <a16:creationId xmlns:a16="http://schemas.microsoft.com/office/drawing/2014/main" id="{3CC5364A-244F-823F-7772-F2FDE9557C43}"/>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87" name="Freeform 186">
              <a:extLst>
                <a:ext uri="{FF2B5EF4-FFF2-40B4-BE49-F238E27FC236}">
                  <a16:creationId xmlns:a16="http://schemas.microsoft.com/office/drawing/2014/main" id="{662A5A56-A3D6-1BF9-1104-02945D247F59}"/>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88" name="Freeform 187">
              <a:extLst>
                <a:ext uri="{FF2B5EF4-FFF2-40B4-BE49-F238E27FC236}">
                  <a16:creationId xmlns:a16="http://schemas.microsoft.com/office/drawing/2014/main" id="{150DE836-BD64-2375-C157-8FA25CDDE1A0}"/>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89" name="Freeform 188">
              <a:extLst>
                <a:ext uri="{FF2B5EF4-FFF2-40B4-BE49-F238E27FC236}">
                  <a16:creationId xmlns:a16="http://schemas.microsoft.com/office/drawing/2014/main" id="{D00ECB00-867B-295B-D4FD-A953212237C9}"/>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spTree>
    <p:extLst>
      <p:ext uri="{BB962C8B-B14F-4D97-AF65-F5344CB8AC3E}">
        <p14:creationId xmlns:p14="http://schemas.microsoft.com/office/powerpoint/2010/main" val="272285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07A4F4E-EBD0-4398-E5CA-33B458F86DB2}"/>
              </a:ext>
            </a:extLst>
          </p:cNvPr>
          <p:cNvSpPr>
            <a:spLocks noGrp="1"/>
          </p:cNvSpPr>
          <p:nvPr>
            <p:ph type="dt" sz="half" idx="10"/>
          </p:nvPr>
        </p:nvSpPr>
        <p:spPr/>
        <p:txBody>
          <a:bodyPr/>
          <a:lstStyle>
            <a:lvl1pPr>
              <a:defRPr>
                <a:solidFill>
                  <a:schemeClr val="bg1"/>
                </a:solidFill>
              </a:defRPr>
            </a:lvl1pPr>
          </a:lstStyle>
          <a:p>
            <a:fld id="{E8FB2C52-EA41-6F47-9888-AA140085CA19}" type="datetimeFigureOut">
              <a:rPr lang="en-GB" smtClean="0"/>
              <a:pPr/>
              <a:t>21/08/2023</a:t>
            </a:fld>
            <a:endParaRPr lang="en-GB" dirty="0"/>
          </a:p>
        </p:txBody>
      </p:sp>
      <p:sp>
        <p:nvSpPr>
          <p:cNvPr id="5" name="Footer Placeholder 4">
            <a:extLst>
              <a:ext uri="{FF2B5EF4-FFF2-40B4-BE49-F238E27FC236}">
                <a16:creationId xmlns:a16="http://schemas.microsoft.com/office/drawing/2014/main" id="{3B344787-EC7B-7C8D-8914-F29CB9D1C933}"/>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AC8770B7-D587-3A7E-4AEE-8026B5CFA727}"/>
              </a:ext>
            </a:extLst>
          </p:cNvPr>
          <p:cNvSpPr>
            <a:spLocks noGrp="1"/>
          </p:cNvSpPr>
          <p:nvPr>
            <p:ph type="sldNum" sz="quarter" idx="12"/>
          </p:nvPr>
        </p:nvSpPr>
        <p:spPr/>
        <p:txBody>
          <a:bodyPr/>
          <a:lstStyle>
            <a:lvl1pPr>
              <a:defRPr>
                <a:solidFill>
                  <a:schemeClr val="bg1"/>
                </a:solidFill>
              </a:defRPr>
            </a:lvl1pPr>
          </a:lstStyle>
          <a:p>
            <a:fld id="{2052134C-DD39-9A46-9E9D-A910E1364561}" type="slidenum">
              <a:rPr lang="en-GB" smtClean="0"/>
              <a:pPr/>
              <a:t>‹#›</a:t>
            </a:fld>
            <a:endParaRPr lang="en-GB"/>
          </a:p>
        </p:txBody>
      </p:sp>
      <p:pic>
        <p:nvPicPr>
          <p:cNvPr id="8" name="Picture 7" descr="Chart&#10;&#10;Description automatically generated">
            <a:extLst>
              <a:ext uri="{FF2B5EF4-FFF2-40B4-BE49-F238E27FC236}">
                <a16:creationId xmlns:a16="http://schemas.microsoft.com/office/drawing/2014/main" id="{B92ACFF0-B1FB-45F1-BE3B-F4F62452AB5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6167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EC8A4-E593-80EF-8864-D36DABC5579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14EA3A9-0011-4FBE-A316-599C06133A3E}"/>
              </a:ext>
            </a:extLst>
          </p:cNvPr>
          <p:cNvSpPr>
            <a:spLocks noGrp="1"/>
          </p:cNvSpPr>
          <p:nvPr>
            <p:ph idx="1"/>
          </p:nvPr>
        </p:nvSpPr>
        <p:spPr>
          <a:xfrm>
            <a:off x="453600" y="1825625"/>
            <a:ext cx="11368102" cy="37687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CF1C80CD-E50C-1C8E-CAB2-DE816B487676}"/>
              </a:ext>
            </a:extLst>
          </p:cNvPr>
          <p:cNvSpPr>
            <a:spLocks noGrp="1"/>
          </p:cNvSpPr>
          <p:nvPr>
            <p:ph type="dt" sz="half" idx="10"/>
          </p:nvPr>
        </p:nvSpPr>
        <p:spPr/>
        <p:txBody>
          <a:bodyPr/>
          <a:lstStyle/>
          <a:p>
            <a:fld id="{E8FB2C52-EA41-6F47-9888-AA140085CA19}" type="datetimeFigureOut">
              <a:rPr lang="en-GB" smtClean="0"/>
              <a:t>21/08/2023</a:t>
            </a:fld>
            <a:endParaRPr lang="en-GB"/>
          </a:p>
        </p:txBody>
      </p:sp>
      <p:sp>
        <p:nvSpPr>
          <p:cNvPr id="5" name="Footer Placeholder 4">
            <a:extLst>
              <a:ext uri="{FF2B5EF4-FFF2-40B4-BE49-F238E27FC236}">
                <a16:creationId xmlns:a16="http://schemas.microsoft.com/office/drawing/2014/main" id="{4FBCB2FD-F076-F1AC-A9FF-BA38511B64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E01FB6-AFF0-ECA1-1E59-BFB0B4765E8F}"/>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7" name="Picture 6" descr="A picture containing diagram&#10;&#10;Description automatically generated">
            <a:extLst>
              <a:ext uri="{FF2B5EF4-FFF2-40B4-BE49-F238E27FC236}">
                <a16:creationId xmlns:a16="http://schemas.microsoft.com/office/drawing/2014/main" id="{54F837D3-6F8D-1DD1-92A6-AAC89F08ED8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8" name="Picture 7">
            <a:extLst>
              <a:ext uri="{FF2B5EF4-FFF2-40B4-BE49-F238E27FC236}">
                <a16:creationId xmlns:a16="http://schemas.microsoft.com/office/drawing/2014/main" id="{58253B18-0F0B-FB17-CB70-6AC84EBCFC1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391250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545E-3F9F-95A4-77D4-E0C2EF4D629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8D991B9-C2C7-B256-3BD5-A133E8D194E2}"/>
              </a:ext>
            </a:extLst>
          </p:cNvPr>
          <p:cNvSpPr>
            <a:spLocks noGrp="1"/>
          </p:cNvSpPr>
          <p:nvPr>
            <p:ph sz="half" idx="1"/>
          </p:nvPr>
        </p:nvSpPr>
        <p:spPr>
          <a:xfrm>
            <a:off x="458920" y="1825625"/>
            <a:ext cx="5560880" cy="3828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FA5DF38-81DA-66B2-017F-644E08004A9E}"/>
              </a:ext>
            </a:extLst>
          </p:cNvPr>
          <p:cNvSpPr>
            <a:spLocks noGrp="1"/>
          </p:cNvSpPr>
          <p:nvPr>
            <p:ph sz="half" idx="2"/>
          </p:nvPr>
        </p:nvSpPr>
        <p:spPr>
          <a:xfrm>
            <a:off x="6177600" y="1825625"/>
            <a:ext cx="5644102" cy="3828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C43E54D-7E8B-E0A5-E2FF-771E9D3A1BAD}"/>
              </a:ext>
            </a:extLst>
          </p:cNvPr>
          <p:cNvSpPr>
            <a:spLocks noGrp="1"/>
          </p:cNvSpPr>
          <p:nvPr>
            <p:ph type="dt" sz="half" idx="10"/>
          </p:nvPr>
        </p:nvSpPr>
        <p:spPr/>
        <p:txBody>
          <a:bodyPr/>
          <a:lstStyle/>
          <a:p>
            <a:fld id="{E8FB2C52-EA41-6F47-9888-AA140085CA19}" type="datetimeFigureOut">
              <a:rPr lang="en-GB" smtClean="0"/>
              <a:t>21/08/2023</a:t>
            </a:fld>
            <a:endParaRPr lang="en-GB"/>
          </a:p>
        </p:txBody>
      </p:sp>
      <p:sp>
        <p:nvSpPr>
          <p:cNvPr id="6" name="Footer Placeholder 5">
            <a:extLst>
              <a:ext uri="{FF2B5EF4-FFF2-40B4-BE49-F238E27FC236}">
                <a16:creationId xmlns:a16="http://schemas.microsoft.com/office/drawing/2014/main" id="{21D2E62C-AC2B-EE4C-E9C3-49AFC99B7B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7A081B-5D37-46D7-C679-550A7703039C}"/>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8" name="Picture 7" descr="A picture containing diagram&#10;&#10;Description automatically generated">
            <a:extLst>
              <a:ext uri="{FF2B5EF4-FFF2-40B4-BE49-F238E27FC236}">
                <a16:creationId xmlns:a16="http://schemas.microsoft.com/office/drawing/2014/main" id="{3A809ACB-F590-06A9-06C9-C5F9E7D65D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9" name="Picture 8">
            <a:extLst>
              <a:ext uri="{FF2B5EF4-FFF2-40B4-BE49-F238E27FC236}">
                <a16:creationId xmlns:a16="http://schemas.microsoft.com/office/drawing/2014/main" id="{9A6F96FB-03E6-4A59-4569-A7A73AE618D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259755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21FD-95D2-3AB0-A350-BA126D5E84A2}"/>
              </a:ext>
            </a:extLst>
          </p:cNvPr>
          <p:cNvSpPr>
            <a:spLocks noGrp="1"/>
          </p:cNvSpPr>
          <p:nvPr>
            <p:ph type="title"/>
          </p:nvPr>
        </p:nvSpPr>
        <p:spPr/>
        <p:txBody>
          <a:bodyPr/>
          <a:lstStyle/>
          <a:p>
            <a:r>
              <a:rPr lang="en-GB" dirty="0"/>
              <a:t>Click to edit Master title style</a:t>
            </a:r>
          </a:p>
        </p:txBody>
      </p:sp>
      <p:sp>
        <p:nvSpPr>
          <p:cNvPr id="3" name="Date Placeholder 2">
            <a:extLst>
              <a:ext uri="{FF2B5EF4-FFF2-40B4-BE49-F238E27FC236}">
                <a16:creationId xmlns:a16="http://schemas.microsoft.com/office/drawing/2014/main" id="{A37FC4EE-DFE1-7369-5C4C-5408C1B01475}"/>
              </a:ext>
            </a:extLst>
          </p:cNvPr>
          <p:cNvSpPr>
            <a:spLocks noGrp="1"/>
          </p:cNvSpPr>
          <p:nvPr>
            <p:ph type="dt" sz="half" idx="10"/>
          </p:nvPr>
        </p:nvSpPr>
        <p:spPr/>
        <p:txBody>
          <a:bodyPr/>
          <a:lstStyle/>
          <a:p>
            <a:fld id="{E8FB2C52-EA41-6F47-9888-AA140085CA19}" type="datetimeFigureOut">
              <a:rPr lang="en-GB" smtClean="0"/>
              <a:t>21/08/2023</a:t>
            </a:fld>
            <a:endParaRPr lang="en-GB"/>
          </a:p>
        </p:txBody>
      </p:sp>
      <p:sp>
        <p:nvSpPr>
          <p:cNvPr id="4" name="Footer Placeholder 3">
            <a:extLst>
              <a:ext uri="{FF2B5EF4-FFF2-40B4-BE49-F238E27FC236}">
                <a16:creationId xmlns:a16="http://schemas.microsoft.com/office/drawing/2014/main" id="{0D2D43B7-F301-D796-8CA2-C17B4DA4D1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DA73BF-C204-A7AC-B80C-786485068658}"/>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14" name="Picture 13">
            <a:extLst>
              <a:ext uri="{FF2B5EF4-FFF2-40B4-BE49-F238E27FC236}">
                <a16:creationId xmlns:a16="http://schemas.microsoft.com/office/drawing/2014/main" id="{65A62A72-618D-770D-89B7-03AFD09C32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904638"/>
            <a:ext cx="12192000" cy="591260"/>
          </a:xfrm>
          <a:prstGeom prst="rect">
            <a:avLst/>
          </a:prstGeom>
        </p:spPr>
      </p:pic>
    </p:spTree>
    <p:extLst>
      <p:ext uri="{BB962C8B-B14F-4D97-AF65-F5344CB8AC3E}">
        <p14:creationId xmlns:p14="http://schemas.microsoft.com/office/powerpoint/2010/main" val="214173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st mosa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21FD-95D2-3AB0-A350-BA126D5E84A2}"/>
              </a:ext>
            </a:extLst>
          </p:cNvPr>
          <p:cNvSpPr>
            <a:spLocks noGrp="1"/>
          </p:cNvSpPr>
          <p:nvPr>
            <p:ph type="title"/>
          </p:nvPr>
        </p:nvSpPr>
        <p:spPr/>
        <p:txBody>
          <a:bodyPr/>
          <a:lstStyle/>
          <a:p>
            <a:r>
              <a:rPr lang="en-GB" dirty="0"/>
              <a:t>Click to edit Master title style</a:t>
            </a:r>
          </a:p>
        </p:txBody>
      </p:sp>
      <p:sp>
        <p:nvSpPr>
          <p:cNvPr id="3" name="Date Placeholder 2">
            <a:extLst>
              <a:ext uri="{FF2B5EF4-FFF2-40B4-BE49-F238E27FC236}">
                <a16:creationId xmlns:a16="http://schemas.microsoft.com/office/drawing/2014/main" id="{A37FC4EE-DFE1-7369-5C4C-5408C1B01475}"/>
              </a:ext>
            </a:extLst>
          </p:cNvPr>
          <p:cNvSpPr>
            <a:spLocks noGrp="1"/>
          </p:cNvSpPr>
          <p:nvPr>
            <p:ph type="dt" sz="half" idx="10"/>
          </p:nvPr>
        </p:nvSpPr>
        <p:spPr/>
        <p:txBody>
          <a:bodyPr/>
          <a:lstStyle/>
          <a:p>
            <a:fld id="{E8FB2C52-EA41-6F47-9888-AA140085CA19}" type="datetimeFigureOut">
              <a:rPr lang="en-GB" smtClean="0"/>
              <a:t>21/08/2023</a:t>
            </a:fld>
            <a:endParaRPr lang="en-GB"/>
          </a:p>
        </p:txBody>
      </p:sp>
      <p:sp>
        <p:nvSpPr>
          <p:cNvPr id="4" name="Footer Placeholder 3">
            <a:extLst>
              <a:ext uri="{FF2B5EF4-FFF2-40B4-BE49-F238E27FC236}">
                <a16:creationId xmlns:a16="http://schemas.microsoft.com/office/drawing/2014/main" id="{0D2D43B7-F301-D796-8CA2-C17B4DA4D1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DA73BF-C204-A7AC-B80C-786485068658}"/>
              </a:ext>
            </a:extLst>
          </p:cNvPr>
          <p:cNvSpPr>
            <a:spLocks noGrp="1"/>
          </p:cNvSpPr>
          <p:nvPr>
            <p:ph type="sldNum" sz="quarter" idx="12"/>
          </p:nvPr>
        </p:nvSpPr>
        <p:spPr/>
        <p:txBody>
          <a:bodyPr/>
          <a:lstStyle/>
          <a:p>
            <a:fld id="{2052134C-DD39-9A46-9E9D-A910E1364561}" type="slidenum">
              <a:rPr lang="en-GB" smtClean="0"/>
              <a:t>‹#›</a:t>
            </a:fld>
            <a:endParaRPr lang="en-GB"/>
          </a:p>
        </p:txBody>
      </p:sp>
      <p:grpSp>
        <p:nvGrpSpPr>
          <p:cNvPr id="10" name="Group 9">
            <a:extLst>
              <a:ext uri="{FF2B5EF4-FFF2-40B4-BE49-F238E27FC236}">
                <a16:creationId xmlns:a16="http://schemas.microsoft.com/office/drawing/2014/main" id="{77763BFF-33C1-8A55-E909-5A3CB60697D0}"/>
              </a:ext>
            </a:extLst>
          </p:cNvPr>
          <p:cNvGrpSpPr/>
          <p:nvPr userDrawn="1"/>
        </p:nvGrpSpPr>
        <p:grpSpPr>
          <a:xfrm>
            <a:off x="-551619" y="5904638"/>
            <a:ext cx="17689729" cy="591260"/>
            <a:chOff x="-236029" y="5904638"/>
            <a:chExt cx="17689729" cy="591260"/>
          </a:xfrm>
        </p:grpSpPr>
        <p:pic>
          <p:nvPicPr>
            <p:cNvPr id="11" name="Picture 10">
              <a:extLst>
                <a:ext uri="{FF2B5EF4-FFF2-40B4-BE49-F238E27FC236}">
                  <a16:creationId xmlns:a16="http://schemas.microsoft.com/office/drawing/2014/main" id="{A1D5BAC6-1A92-BCC9-E179-66255D82C8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6029" y="5904638"/>
              <a:ext cx="8837102" cy="591260"/>
            </a:xfrm>
            <a:prstGeom prst="rect">
              <a:avLst/>
            </a:prstGeom>
          </p:spPr>
        </p:pic>
        <p:pic>
          <p:nvPicPr>
            <p:cNvPr id="12" name="Picture 11">
              <a:extLst>
                <a:ext uri="{FF2B5EF4-FFF2-40B4-BE49-F238E27FC236}">
                  <a16:creationId xmlns:a16="http://schemas.microsoft.com/office/drawing/2014/main" id="{6F799EAB-D2C1-C325-15FB-1FC8C3A8D2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6598" y="5904638"/>
              <a:ext cx="8837102" cy="591260"/>
            </a:xfrm>
            <a:prstGeom prst="rect">
              <a:avLst/>
            </a:prstGeom>
          </p:spPr>
        </p:pic>
      </p:grpSp>
    </p:spTree>
    <p:extLst>
      <p:ext uri="{BB962C8B-B14F-4D97-AF65-F5344CB8AC3E}">
        <p14:creationId xmlns:p14="http://schemas.microsoft.com/office/powerpoint/2010/main" val="237885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3479B-79C0-0C48-18E9-987834875041}"/>
              </a:ext>
            </a:extLst>
          </p:cNvPr>
          <p:cNvSpPr>
            <a:spLocks noGrp="1"/>
          </p:cNvSpPr>
          <p:nvPr>
            <p:ph type="dt" sz="half" idx="10"/>
          </p:nvPr>
        </p:nvSpPr>
        <p:spPr/>
        <p:txBody>
          <a:bodyPr/>
          <a:lstStyle/>
          <a:p>
            <a:fld id="{E8FB2C52-EA41-6F47-9888-AA140085CA19}" type="datetimeFigureOut">
              <a:rPr lang="en-GB" smtClean="0"/>
              <a:t>21/08/2023</a:t>
            </a:fld>
            <a:endParaRPr lang="en-GB"/>
          </a:p>
        </p:txBody>
      </p:sp>
      <p:sp>
        <p:nvSpPr>
          <p:cNvPr id="3" name="Footer Placeholder 2">
            <a:extLst>
              <a:ext uri="{FF2B5EF4-FFF2-40B4-BE49-F238E27FC236}">
                <a16:creationId xmlns:a16="http://schemas.microsoft.com/office/drawing/2014/main" id="{42C020AB-AACD-FB05-4E8D-2EE79EAD63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CF0AE3-AC71-EA8E-4FB1-E3218F9B91C3}"/>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20" name="Picture 19" descr="A picture containing diagram&#10;&#10;Description automatically generated">
            <a:extLst>
              <a:ext uri="{FF2B5EF4-FFF2-40B4-BE49-F238E27FC236}">
                <a16:creationId xmlns:a16="http://schemas.microsoft.com/office/drawing/2014/main" id="{3AAA1621-7E3B-71FE-8B5B-836425E9643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21" name="Picture 20">
            <a:extLst>
              <a:ext uri="{FF2B5EF4-FFF2-40B4-BE49-F238E27FC236}">
                <a16:creationId xmlns:a16="http://schemas.microsoft.com/office/drawing/2014/main" id="{96138E40-E1E6-1740-8262-BF4B87F80CF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314924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D7B8-64B2-077E-A497-F5C5120C3A55}"/>
              </a:ext>
            </a:extLst>
          </p:cNvPr>
          <p:cNvSpPr>
            <a:spLocks noGrp="1"/>
          </p:cNvSpPr>
          <p:nvPr>
            <p:ph type="title"/>
          </p:nvPr>
        </p:nvSpPr>
        <p:spPr>
          <a:xfrm>
            <a:off x="460800" y="457200"/>
            <a:ext cx="431122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AC457F0-2811-1B90-42E2-2AFC42A45BCA}"/>
              </a:ext>
            </a:extLst>
          </p:cNvPr>
          <p:cNvSpPr>
            <a:spLocks noGrp="1"/>
          </p:cNvSpPr>
          <p:nvPr>
            <p:ph idx="1"/>
          </p:nvPr>
        </p:nvSpPr>
        <p:spPr>
          <a:xfrm>
            <a:off x="5183188" y="987425"/>
            <a:ext cx="6638514" cy="4563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a:extLst>
              <a:ext uri="{FF2B5EF4-FFF2-40B4-BE49-F238E27FC236}">
                <a16:creationId xmlns:a16="http://schemas.microsoft.com/office/drawing/2014/main" id="{DB6FCABF-7CDF-35B2-FE0F-168EA661B373}"/>
              </a:ext>
            </a:extLst>
          </p:cNvPr>
          <p:cNvSpPr>
            <a:spLocks noGrp="1"/>
          </p:cNvSpPr>
          <p:nvPr>
            <p:ph type="body" sz="half" idx="2"/>
          </p:nvPr>
        </p:nvSpPr>
        <p:spPr>
          <a:xfrm>
            <a:off x="460800" y="2057400"/>
            <a:ext cx="4311225" cy="35692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B95FC1-AB49-DEAA-A03A-4827F02F2D96}"/>
              </a:ext>
            </a:extLst>
          </p:cNvPr>
          <p:cNvSpPr>
            <a:spLocks noGrp="1"/>
          </p:cNvSpPr>
          <p:nvPr>
            <p:ph type="dt" sz="half" idx="10"/>
          </p:nvPr>
        </p:nvSpPr>
        <p:spPr/>
        <p:txBody>
          <a:bodyPr/>
          <a:lstStyle/>
          <a:p>
            <a:fld id="{E8FB2C52-EA41-6F47-9888-AA140085CA19}" type="datetimeFigureOut">
              <a:rPr lang="en-GB" smtClean="0"/>
              <a:t>21/08/2023</a:t>
            </a:fld>
            <a:endParaRPr lang="en-GB"/>
          </a:p>
        </p:txBody>
      </p:sp>
      <p:sp>
        <p:nvSpPr>
          <p:cNvPr id="6" name="Footer Placeholder 5">
            <a:extLst>
              <a:ext uri="{FF2B5EF4-FFF2-40B4-BE49-F238E27FC236}">
                <a16:creationId xmlns:a16="http://schemas.microsoft.com/office/drawing/2014/main" id="{6254A998-6928-50DE-BD70-165B0E03D9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3B6AD8-D852-AD08-8095-3AC3ED987128}"/>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10" name="Picture 9" descr="A picture containing diagram&#10;&#10;Description automatically generated">
            <a:extLst>
              <a:ext uri="{FF2B5EF4-FFF2-40B4-BE49-F238E27FC236}">
                <a16:creationId xmlns:a16="http://schemas.microsoft.com/office/drawing/2014/main" id="{CBEBE530-54E4-A2F7-4B1D-4917FB6DBA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1" name="Picture 10">
            <a:extLst>
              <a:ext uri="{FF2B5EF4-FFF2-40B4-BE49-F238E27FC236}">
                <a16:creationId xmlns:a16="http://schemas.microsoft.com/office/drawing/2014/main" id="{18B2D7B5-592B-1F99-9BD4-098DB196E95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372811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CF98-1BCC-DF9F-C273-95DABBD1825E}"/>
              </a:ext>
            </a:extLst>
          </p:cNvPr>
          <p:cNvSpPr>
            <a:spLocks noGrp="1"/>
          </p:cNvSpPr>
          <p:nvPr>
            <p:ph type="title"/>
          </p:nvPr>
        </p:nvSpPr>
        <p:spPr>
          <a:xfrm>
            <a:off x="460800" y="457200"/>
            <a:ext cx="4311225" cy="1600200"/>
          </a:xfrm>
        </p:spPr>
        <p:txBody>
          <a:bodyPr anchor="b"/>
          <a:lstStyle>
            <a:lvl1pPr>
              <a:defRPr sz="3200"/>
            </a:lvl1pPr>
          </a:lstStyle>
          <a:p>
            <a:r>
              <a:rPr lang="en-GB" dirty="0"/>
              <a:t>Click to edit Master title style</a:t>
            </a:r>
          </a:p>
        </p:txBody>
      </p:sp>
      <p:sp>
        <p:nvSpPr>
          <p:cNvPr id="3" name="Picture Placeholder 2">
            <a:extLst>
              <a:ext uri="{FF2B5EF4-FFF2-40B4-BE49-F238E27FC236}">
                <a16:creationId xmlns:a16="http://schemas.microsoft.com/office/drawing/2014/main" id="{E9C5A5CE-70CC-D8D7-C552-5B24898BD824}"/>
              </a:ext>
            </a:extLst>
          </p:cNvPr>
          <p:cNvSpPr>
            <a:spLocks noGrp="1"/>
          </p:cNvSpPr>
          <p:nvPr>
            <p:ph type="pic" idx="1"/>
          </p:nvPr>
        </p:nvSpPr>
        <p:spPr>
          <a:xfrm>
            <a:off x="5183188" y="457201"/>
            <a:ext cx="6638514" cy="517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25B3AA-7E32-A72D-CEF2-1FB8B30B156B}"/>
              </a:ext>
            </a:extLst>
          </p:cNvPr>
          <p:cNvSpPr>
            <a:spLocks noGrp="1"/>
          </p:cNvSpPr>
          <p:nvPr>
            <p:ph type="body" sz="half" idx="2"/>
          </p:nvPr>
        </p:nvSpPr>
        <p:spPr>
          <a:xfrm>
            <a:off x="460800" y="2057400"/>
            <a:ext cx="4311225" cy="3577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56E2D1-753A-CB6C-E42C-47CE5F799173}"/>
              </a:ext>
            </a:extLst>
          </p:cNvPr>
          <p:cNvSpPr>
            <a:spLocks noGrp="1"/>
          </p:cNvSpPr>
          <p:nvPr>
            <p:ph type="dt" sz="half" idx="10"/>
          </p:nvPr>
        </p:nvSpPr>
        <p:spPr/>
        <p:txBody>
          <a:bodyPr/>
          <a:lstStyle/>
          <a:p>
            <a:fld id="{E8FB2C52-EA41-6F47-9888-AA140085CA19}" type="datetimeFigureOut">
              <a:rPr lang="en-GB" smtClean="0"/>
              <a:t>21/08/2023</a:t>
            </a:fld>
            <a:endParaRPr lang="en-GB"/>
          </a:p>
        </p:txBody>
      </p:sp>
      <p:sp>
        <p:nvSpPr>
          <p:cNvPr id="6" name="Footer Placeholder 5">
            <a:extLst>
              <a:ext uri="{FF2B5EF4-FFF2-40B4-BE49-F238E27FC236}">
                <a16:creationId xmlns:a16="http://schemas.microsoft.com/office/drawing/2014/main" id="{34F3A70F-47A7-6E0E-95C1-BDCA23EAB1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681E75-192F-309D-818D-8D807DCA54F5}"/>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10" name="Picture 9" descr="A picture containing diagram&#10;&#10;Description automatically generated">
            <a:extLst>
              <a:ext uri="{FF2B5EF4-FFF2-40B4-BE49-F238E27FC236}">
                <a16:creationId xmlns:a16="http://schemas.microsoft.com/office/drawing/2014/main" id="{5E145656-EC62-D82E-D929-944901072E6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1" name="Picture 10">
            <a:extLst>
              <a:ext uri="{FF2B5EF4-FFF2-40B4-BE49-F238E27FC236}">
                <a16:creationId xmlns:a16="http://schemas.microsoft.com/office/drawing/2014/main" id="{9DB04F9E-AD6B-A10D-F730-7A9DD53A199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1589422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20A4B-E24B-B929-F3B7-6F010CBEFD1D}"/>
              </a:ext>
            </a:extLst>
          </p:cNvPr>
          <p:cNvSpPr>
            <a:spLocks noGrp="1"/>
          </p:cNvSpPr>
          <p:nvPr>
            <p:ph type="title"/>
          </p:nvPr>
        </p:nvSpPr>
        <p:spPr>
          <a:xfrm>
            <a:off x="453600" y="365125"/>
            <a:ext cx="11368102" cy="1325563"/>
          </a:xfrm>
          <a:prstGeom prst="rect">
            <a:avLst/>
          </a:prstGeom>
        </p:spPr>
        <p:txBody>
          <a:bodyPr vert="horz" lIns="91440" tIns="45720" rIns="91440" bIns="45720" rtlCol="0" anchor="t">
            <a:normAutofit/>
          </a:bodyPr>
          <a:lstStyle/>
          <a:p>
            <a:r>
              <a:rPr lang="en-GB" dirty="0"/>
              <a:t>Click to edit Master title style</a:t>
            </a:r>
          </a:p>
        </p:txBody>
      </p:sp>
      <p:sp>
        <p:nvSpPr>
          <p:cNvPr id="3" name="Text Placeholder 2">
            <a:extLst>
              <a:ext uri="{FF2B5EF4-FFF2-40B4-BE49-F238E27FC236}">
                <a16:creationId xmlns:a16="http://schemas.microsoft.com/office/drawing/2014/main" id="{0865D54C-334A-4CAB-3906-A5AD3F98A2E9}"/>
              </a:ext>
            </a:extLst>
          </p:cNvPr>
          <p:cNvSpPr>
            <a:spLocks noGrp="1"/>
          </p:cNvSpPr>
          <p:nvPr>
            <p:ph type="body" idx="1"/>
          </p:nvPr>
        </p:nvSpPr>
        <p:spPr>
          <a:xfrm>
            <a:off x="453600" y="1825625"/>
            <a:ext cx="11368102"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5579C2A1-FC46-E6FC-F098-E930DF2C82DE}"/>
              </a:ext>
            </a:extLst>
          </p:cNvPr>
          <p:cNvSpPr>
            <a:spLocks noGrp="1"/>
          </p:cNvSpPr>
          <p:nvPr>
            <p:ph type="dt" sz="half" idx="2"/>
          </p:nvPr>
        </p:nvSpPr>
        <p:spPr>
          <a:xfrm>
            <a:off x="2984600" y="6356350"/>
            <a:ext cx="24760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8FB2C52-EA41-6F47-9888-AA140085CA19}" type="datetimeFigureOut">
              <a:rPr lang="en-GB" smtClean="0"/>
              <a:pPr/>
              <a:t>21/08/2023</a:t>
            </a:fld>
            <a:endParaRPr lang="en-GB"/>
          </a:p>
        </p:txBody>
      </p:sp>
      <p:sp>
        <p:nvSpPr>
          <p:cNvPr id="5" name="Footer Placeholder 4">
            <a:extLst>
              <a:ext uri="{FF2B5EF4-FFF2-40B4-BE49-F238E27FC236}">
                <a16:creationId xmlns:a16="http://schemas.microsoft.com/office/drawing/2014/main" id="{375C6CBB-15F2-BB90-32A6-B5F2FD7643AE}"/>
              </a:ext>
            </a:extLst>
          </p:cNvPr>
          <p:cNvSpPr>
            <a:spLocks noGrp="1"/>
          </p:cNvSpPr>
          <p:nvPr>
            <p:ph type="ftr" sz="quarter" idx="3"/>
          </p:nvPr>
        </p:nvSpPr>
        <p:spPr>
          <a:xfrm>
            <a:off x="5824800" y="6356350"/>
            <a:ext cx="42264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B7C8291D-F1AF-809E-39B4-53F2B11FE038}"/>
              </a:ext>
            </a:extLst>
          </p:cNvPr>
          <p:cNvSpPr>
            <a:spLocks noGrp="1"/>
          </p:cNvSpPr>
          <p:nvPr>
            <p:ph type="sldNum" sz="quarter" idx="4"/>
          </p:nvPr>
        </p:nvSpPr>
        <p:spPr>
          <a:xfrm>
            <a:off x="10396799" y="6356350"/>
            <a:ext cx="1424903"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052134C-DD39-9A46-9E9D-A910E1364561}" type="slidenum">
              <a:rPr lang="en-GB" smtClean="0"/>
              <a:pPr/>
              <a:t>‹#›</a:t>
            </a:fld>
            <a:endParaRPr lang="en-GB"/>
          </a:p>
        </p:txBody>
      </p:sp>
    </p:spTree>
    <p:extLst>
      <p:ext uri="{BB962C8B-B14F-4D97-AF65-F5344CB8AC3E}">
        <p14:creationId xmlns:p14="http://schemas.microsoft.com/office/powerpoint/2010/main" val="343665907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4" r:id="rId5"/>
    <p:sldLayoutId id="2147483660" r:id="rId6"/>
    <p:sldLayoutId id="2147483655" r:id="rId7"/>
    <p:sldLayoutId id="2147483656" r:id="rId8"/>
    <p:sldLayoutId id="2147483657" r:id="rId9"/>
    <p:sldLayoutId id="2147483659" r:id="rId10"/>
    <p:sldLayoutId id="2147483661" r:id="rId11"/>
  </p:sldLayoutIdLst>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6.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DE13B7-724E-A3AE-962A-2224F39D67C5}"/>
              </a:ext>
            </a:extLst>
          </p:cNvPr>
          <p:cNvSpPr txBox="1"/>
          <p:nvPr/>
        </p:nvSpPr>
        <p:spPr>
          <a:xfrm>
            <a:off x="246587" y="3429000"/>
            <a:ext cx="7583619" cy="1877437"/>
          </a:xfrm>
          <a:prstGeom prst="rect">
            <a:avLst/>
          </a:prstGeom>
          <a:noFill/>
        </p:spPr>
        <p:txBody>
          <a:bodyPr wrap="square" rtlCol="0">
            <a:spAutoFit/>
          </a:bodyPr>
          <a:lstStyle/>
          <a:p>
            <a:r>
              <a:rPr lang="en-GB" sz="3600" dirty="0">
                <a:solidFill>
                  <a:schemeClr val="bg1"/>
                </a:solidFill>
                <a:latin typeface="Arial Black" panose="020B0A04020102020204" pitchFamily="34" charset="0"/>
              </a:rPr>
              <a:t>Service Improvement Project </a:t>
            </a:r>
          </a:p>
          <a:p>
            <a:endParaRPr lang="en-GB" sz="1600" dirty="0">
              <a:solidFill>
                <a:schemeClr val="bg1"/>
              </a:solidFill>
              <a:latin typeface="Arial Black" panose="020B0A04020102020204" pitchFamily="34" charset="0"/>
            </a:endParaRPr>
          </a:p>
          <a:p>
            <a:endParaRPr lang="en-GB" sz="2400" dirty="0">
              <a:solidFill>
                <a:schemeClr val="bg1"/>
              </a:solidFill>
              <a:latin typeface="Arial Black" panose="020B0A04020102020204" pitchFamily="34" charset="0"/>
            </a:endParaRPr>
          </a:p>
          <a:p>
            <a:r>
              <a:rPr lang="en-GB" sz="2400" dirty="0">
                <a:solidFill>
                  <a:schemeClr val="bg1"/>
                </a:solidFill>
                <a:latin typeface="Arial Black" panose="020B0A04020102020204" pitchFamily="34" charset="0"/>
              </a:rPr>
              <a:t>By Archana Majmudar </a:t>
            </a:r>
          </a:p>
          <a:p>
            <a:endParaRPr lang="en-GB" sz="1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232286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5016-259B-7151-1057-5C162311BC65}"/>
              </a:ext>
            </a:extLst>
          </p:cNvPr>
          <p:cNvSpPr>
            <a:spLocks noGrp="1"/>
          </p:cNvSpPr>
          <p:nvPr>
            <p:ph type="title"/>
          </p:nvPr>
        </p:nvSpPr>
        <p:spPr/>
        <p:txBody>
          <a:bodyPr/>
          <a:lstStyle/>
          <a:p>
            <a:br>
              <a:rPr lang="en-GB" dirty="0"/>
            </a:br>
            <a:r>
              <a:rPr lang="en-GB" dirty="0"/>
              <a:t> </a:t>
            </a:r>
            <a:r>
              <a:rPr lang="en-GB" sz="3600" dirty="0"/>
              <a:t>Authorisation and plan for the new way of working </a:t>
            </a:r>
          </a:p>
        </p:txBody>
      </p:sp>
      <p:graphicFrame>
        <p:nvGraphicFramePr>
          <p:cNvPr id="5" name="Content Placeholder 2">
            <a:extLst>
              <a:ext uri="{FF2B5EF4-FFF2-40B4-BE49-F238E27FC236}">
                <a16:creationId xmlns:a16="http://schemas.microsoft.com/office/drawing/2014/main" id="{3658B742-BE6E-4550-C7B2-EA2952D29C15}"/>
              </a:ext>
            </a:extLst>
          </p:cNvPr>
          <p:cNvGraphicFramePr>
            <a:graphicFrameLocks noGrp="1"/>
          </p:cNvGraphicFramePr>
          <p:nvPr>
            <p:ph idx="1"/>
            <p:extLst>
              <p:ext uri="{D42A27DB-BD31-4B8C-83A1-F6EECF244321}">
                <p14:modId xmlns:p14="http://schemas.microsoft.com/office/powerpoint/2010/main" val="3528592465"/>
              </p:ext>
            </p:extLst>
          </p:nvPr>
        </p:nvGraphicFramePr>
        <p:xfrm>
          <a:off x="453600" y="1825625"/>
          <a:ext cx="11368102" cy="3768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4207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56C4-1C9E-BD3B-E6E9-6E7262529385}"/>
              </a:ext>
            </a:extLst>
          </p:cNvPr>
          <p:cNvSpPr>
            <a:spLocks noGrp="1"/>
          </p:cNvSpPr>
          <p:nvPr>
            <p:ph type="title"/>
          </p:nvPr>
        </p:nvSpPr>
        <p:spPr/>
        <p:txBody>
          <a:bodyPr>
            <a:normAutofit/>
          </a:bodyPr>
          <a:lstStyle/>
          <a:p>
            <a:pPr algn="ctr"/>
            <a:r>
              <a:rPr lang="en-GB" sz="3200" dirty="0"/>
              <a:t>Results</a:t>
            </a:r>
          </a:p>
        </p:txBody>
      </p:sp>
      <p:pic>
        <p:nvPicPr>
          <p:cNvPr id="10" name="Picture 9">
            <a:extLst>
              <a:ext uri="{FF2B5EF4-FFF2-40B4-BE49-F238E27FC236}">
                <a16:creationId xmlns:a16="http://schemas.microsoft.com/office/drawing/2014/main" id="{2841D243-B2B9-416D-46A2-660DD8E90079}"/>
              </a:ext>
            </a:extLst>
          </p:cNvPr>
          <p:cNvPicPr>
            <a:picLocks noChangeAspect="1"/>
          </p:cNvPicPr>
          <p:nvPr/>
        </p:nvPicPr>
        <p:blipFill>
          <a:blip r:embed="rId3"/>
          <a:stretch>
            <a:fillRect/>
          </a:stretch>
        </p:blipFill>
        <p:spPr>
          <a:xfrm>
            <a:off x="7225259" y="1355493"/>
            <a:ext cx="4148226" cy="2493349"/>
          </a:xfrm>
          <a:prstGeom prst="rect">
            <a:avLst/>
          </a:prstGeom>
        </p:spPr>
      </p:pic>
      <p:pic>
        <p:nvPicPr>
          <p:cNvPr id="11" name="Picture 10">
            <a:extLst>
              <a:ext uri="{FF2B5EF4-FFF2-40B4-BE49-F238E27FC236}">
                <a16:creationId xmlns:a16="http://schemas.microsoft.com/office/drawing/2014/main" id="{D0B082E6-D4C1-6C3E-4C6F-B1FCF3672EE2}"/>
              </a:ext>
            </a:extLst>
          </p:cNvPr>
          <p:cNvPicPr>
            <a:picLocks noChangeAspect="1"/>
          </p:cNvPicPr>
          <p:nvPr/>
        </p:nvPicPr>
        <p:blipFill>
          <a:blip r:embed="rId4"/>
          <a:stretch>
            <a:fillRect/>
          </a:stretch>
        </p:blipFill>
        <p:spPr>
          <a:xfrm>
            <a:off x="370298" y="1227802"/>
            <a:ext cx="6092242" cy="2621040"/>
          </a:xfrm>
          <a:prstGeom prst="rect">
            <a:avLst/>
          </a:prstGeom>
        </p:spPr>
      </p:pic>
      <p:sp>
        <p:nvSpPr>
          <p:cNvPr id="12" name="Rectangle 11">
            <a:extLst>
              <a:ext uri="{FF2B5EF4-FFF2-40B4-BE49-F238E27FC236}">
                <a16:creationId xmlns:a16="http://schemas.microsoft.com/office/drawing/2014/main" id="{3AC94285-28F8-1BC2-14F2-59306B95BC4D}"/>
              </a:ext>
            </a:extLst>
          </p:cNvPr>
          <p:cNvSpPr/>
          <p:nvPr/>
        </p:nvSpPr>
        <p:spPr>
          <a:xfrm>
            <a:off x="370298" y="4370437"/>
            <a:ext cx="11003187" cy="1259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As a result of the improvement in accuracy of outcoming the appointments, the number of patients on the RTT PTL reduced significantly.</a:t>
            </a:r>
          </a:p>
          <a:p>
            <a:pPr algn="ctr"/>
            <a:r>
              <a:rPr lang="en-GB" sz="2000" dirty="0"/>
              <a:t>Ongoing monitoring to ensure old practices don’t creep back in</a:t>
            </a:r>
          </a:p>
        </p:txBody>
      </p:sp>
    </p:spTree>
    <p:extLst>
      <p:ext uri="{BB962C8B-B14F-4D97-AF65-F5344CB8AC3E}">
        <p14:creationId xmlns:p14="http://schemas.microsoft.com/office/powerpoint/2010/main" val="124686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510D3-4673-31BD-4CEA-7FEBCB3DB66A}"/>
              </a:ext>
            </a:extLst>
          </p:cNvPr>
          <p:cNvSpPr>
            <a:spLocks noGrp="1"/>
          </p:cNvSpPr>
          <p:nvPr>
            <p:ph type="title"/>
          </p:nvPr>
        </p:nvSpPr>
        <p:spPr>
          <a:xfrm>
            <a:off x="635000" y="640823"/>
            <a:ext cx="3418659" cy="5583148"/>
          </a:xfrm>
        </p:spPr>
        <p:txBody>
          <a:bodyPr anchor="ctr">
            <a:normAutofit/>
          </a:bodyPr>
          <a:lstStyle/>
          <a:p>
            <a:r>
              <a:rPr lang="en-GB" sz="5400" dirty="0"/>
              <a:t>The skills used that I learnt from the course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18460A8-6414-8411-41FA-3570D822CD1C}"/>
              </a:ext>
            </a:extLst>
          </p:cNvPr>
          <p:cNvGraphicFramePr>
            <a:graphicFrameLocks noGrp="1"/>
          </p:cNvGraphicFramePr>
          <p:nvPr>
            <p:ph idx="1"/>
            <p:extLst>
              <p:ext uri="{D42A27DB-BD31-4B8C-83A1-F6EECF244321}">
                <p14:modId xmlns:p14="http://schemas.microsoft.com/office/powerpoint/2010/main" val="968236346"/>
              </p:ext>
            </p:extLst>
          </p:nvPr>
        </p:nvGraphicFramePr>
        <p:xfrm>
          <a:off x="4611441" y="504660"/>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picture containing diagram&#10;&#10;Description automatically generated">
            <a:extLst>
              <a:ext uri="{FF2B5EF4-FFF2-40B4-BE49-F238E27FC236}">
                <a16:creationId xmlns:a16="http://schemas.microsoft.com/office/drawing/2014/main" id="{F8AFEEC7-0DA6-0763-6C5C-48946403409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2" name="Picture 11">
            <a:extLst>
              <a:ext uri="{FF2B5EF4-FFF2-40B4-BE49-F238E27FC236}">
                <a16:creationId xmlns:a16="http://schemas.microsoft.com/office/drawing/2014/main" id="{B523EE5E-7380-B6EA-6DC6-3AAFCECDF08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914142" y="6085689"/>
            <a:ext cx="8837102" cy="591260"/>
          </a:xfrm>
          <a:prstGeom prst="rect">
            <a:avLst/>
          </a:prstGeom>
        </p:spPr>
      </p:pic>
    </p:spTree>
    <p:extLst>
      <p:ext uri="{BB962C8B-B14F-4D97-AF65-F5344CB8AC3E}">
        <p14:creationId xmlns:p14="http://schemas.microsoft.com/office/powerpoint/2010/main" val="303178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Thank You Any Question Images HD Download free - Images SRkh">
            <a:extLst>
              <a:ext uri="{FF2B5EF4-FFF2-40B4-BE49-F238E27FC236}">
                <a16:creationId xmlns:a16="http://schemas.microsoft.com/office/drawing/2014/main" id="{85793EBC-CFA0-3C4F-C357-6B9A48A73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724" y="127573"/>
            <a:ext cx="6571075" cy="57402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054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A412-1281-6274-AD98-35A32F30741F}"/>
              </a:ext>
            </a:extLst>
          </p:cNvPr>
          <p:cNvSpPr>
            <a:spLocks noGrp="1"/>
          </p:cNvSpPr>
          <p:nvPr>
            <p:ph type="title"/>
          </p:nvPr>
        </p:nvSpPr>
        <p:spPr>
          <a:xfrm>
            <a:off x="781320" y="871147"/>
            <a:ext cx="5791199" cy="1513390"/>
          </a:xfrm>
        </p:spPr>
        <p:txBody>
          <a:bodyPr anchor="t">
            <a:normAutofit/>
          </a:bodyPr>
          <a:lstStyle/>
          <a:p>
            <a:r>
              <a:rPr lang="en-GB" sz="3200" dirty="0"/>
              <a:t>               My Project </a:t>
            </a:r>
          </a:p>
        </p:txBody>
      </p:sp>
      <p:cxnSp>
        <p:nvCxnSpPr>
          <p:cNvPr id="56" name="Straight Connector 43">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1" name="Content Placeholder 2">
            <a:extLst>
              <a:ext uri="{FF2B5EF4-FFF2-40B4-BE49-F238E27FC236}">
                <a16:creationId xmlns:a16="http://schemas.microsoft.com/office/drawing/2014/main" id="{DB2DDA7D-B5C9-EA8D-847E-89CEE055265F}"/>
              </a:ext>
            </a:extLst>
          </p:cNvPr>
          <p:cNvGraphicFramePr>
            <a:graphicFrameLocks noGrp="1"/>
          </p:cNvGraphicFramePr>
          <p:nvPr>
            <p:ph idx="1"/>
            <p:extLst>
              <p:ext uri="{D42A27DB-BD31-4B8C-83A1-F6EECF244321}">
                <p14:modId xmlns:p14="http://schemas.microsoft.com/office/powerpoint/2010/main" val="1928209881"/>
              </p:ext>
            </p:extLst>
          </p:nvPr>
        </p:nvGraphicFramePr>
        <p:xfrm>
          <a:off x="651510" y="2398426"/>
          <a:ext cx="7278287" cy="3136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 name="Rectangle 45">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Stopwatch">
            <a:extLst>
              <a:ext uri="{FF2B5EF4-FFF2-40B4-BE49-F238E27FC236}">
                <a16:creationId xmlns:a16="http://schemas.microsoft.com/office/drawing/2014/main" id="{F9CE186D-4729-27FB-9933-856F321B5B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59187" y="2535242"/>
            <a:ext cx="1781925" cy="1781925"/>
          </a:xfrm>
          <a:prstGeom prst="rect">
            <a:avLst/>
          </a:prstGeom>
        </p:spPr>
      </p:pic>
    </p:spTree>
    <p:extLst>
      <p:ext uri="{BB962C8B-B14F-4D97-AF65-F5344CB8AC3E}">
        <p14:creationId xmlns:p14="http://schemas.microsoft.com/office/powerpoint/2010/main" val="281698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1FCD4-2ECD-CB5F-F54E-2DD35B8D463E}"/>
              </a:ext>
            </a:extLst>
          </p:cNvPr>
          <p:cNvSpPr>
            <a:spLocks noGrp="1"/>
          </p:cNvSpPr>
          <p:nvPr>
            <p:ph type="title"/>
          </p:nvPr>
        </p:nvSpPr>
        <p:spPr>
          <a:xfrm>
            <a:off x="6780811" y="899327"/>
            <a:ext cx="2933204" cy="1161163"/>
          </a:xfrm>
        </p:spPr>
        <p:txBody>
          <a:bodyPr anchor="b">
            <a:normAutofit/>
          </a:bodyPr>
          <a:lstStyle/>
          <a:p>
            <a:r>
              <a:rPr lang="en-GB" sz="4000" dirty="0"/>
              <a:t>Objectives </a:t>
            </a:r>
          </a:p>
        </p:txBody>
      </p:sp>
      <p:pic>
        <p:nvPicPr>
          <p:cNvPr id="4" name="Picture 2">
            <a:extLst>
              <a:ext uri="{FF2B5EF4-FFF2-40B4-BE49-F238E27FC236}">
                <a16:creationId xmlns:a16="http://schemas.microsoft.com/office/drawing/2014/main" id="{4011C69D-F02C-1B48-8CA3-5B34EDE6DB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52" t="12139" r="5959" b="16594"/>
          <a:stretch/>
        </p:blipFill>
        <p:spPr bwMode="auto">
          <a:xfrm>
            <a:off x="972037" y="1874608"/>
            <a:ext cx="5123963" cy="342637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2114874C-435B-244E-D78A-69BEDFF61D30}"/>
              </a:ext>
            </a:extLst>
          </p:cNvPr>
          <p:cNvSpPr>
            <a:spLocks noGrp="1"/>
          </p:cNvSpPr>
          <p:nvPr>
            <p:ph idx="1"/>
          </p:nvPr>
        </p:nvSpPr>
        <p:spPr>
          <a:xfrm>
            <a:off x="6495393" y="2349944"/>
            <a:ext cx="5476452" cy="3426372"/>
          </a:xfrm>
        </p:spPr>
        <p:txBody>
          <a:bodyPr>
            <a:noAutofit/>
          </a:bodyPr>
          <a:lstStyle/>
          <a:p>
            <a:pPr>
              <a:spcBef>
                <a:spcPts val="1200"/>
              </a:spcBef>
              <a:spcAft>
                <a:spcPts val="1200"/>
              </a:spcAft>
            </a:pPr>
            <a:r>
              <a:rPr lang="en-US" sz="3200" dirty="0"/>
              <a:t>To improve RTT compliance</a:t>
            </a:r>
          </a:p>
          <a:p>
            <a:pPr>
              <a:spcBef>
                <a:spcPts val="1200"/>
              </a:spcBef>
              <a:spcAft>
                <a:spcPts val="1200"/>
              </a:spcAft>
            </a:pPr>
            <a:r>
              <a:rPr lang="en-US" sz="3200" dirty="0"/>
              <a:t>To increase data capture accuracy </a:t>
            </a:r>
          </a:p>
          <a:p>
            <a:pPr>
              <a:spcBef>
                <a:spcPts val="1200"/>
              </a:spcBef>
              <a:spcAft>
                <a:spcPts val="1200"/>
              </a:spcAft>
            </a:pPr>
            <a:r>
              <a:rPr lang="en-US" sz="3200" dirty="0"/>
              <a:t>To improve patient care</a:t>
            </a:r>
          </a:p>
        </p:txBody>
      </p:sp>
      <p:sp>
        <p:nvSpPr>
          <p:cNvPr id="13" name="Rectangle 1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iagram&#10;&#10;Description automatically generated">
            <a:extLst>
              <a:ext uri="{FF2B5EF4-FFF2-40B4-BE49-F238E27FC236}">
                <a16:creationId xmlns:a16="http://schemas.microsoft.com/office/drawing/2014/main" id="{CD6B03BC-E980-7A41-2CDB-7A7CDC1A772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6553" y="7200"/>
            <a:ext cx="3816894" cy="1592296"/>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7090659C-0888-0065-806F-0C65F19CD8F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90330" y="6476"/>
            <a:ext cx="2181515" cy="1421588"/>
          </a:xfrm>
          <a:prstGeom prst="rect">
            <a:avLst/>
          </a:prstGeom>
        </p:spPr>
      </p:pic>
    </p:spTree>
    <p:extLst>
      <p:ext uri="{BB962C8B-B14F-4D97-AF65-F5344CB8AC3E}">
        <p14:creationId xmlns:p14="http://schemas.microsoft.com/office/powerpoint/2010/main" val="706492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B7D2-E364-16F7-B1AA-38B455EC30AB}"/>
              </a:ext>
            </a:extLst>
          </p:cNvPr>
          <p:cNvSpPr>
            <a:spLocks noGrp="1"/>
          </p:cNvSpPr>
          <p:nvPr>
            <p:ph type="title"/>
          </p:nvPr>
        </p:nvSpPr>
        <p:spPr/>
        <p:txBody>
          <a:bodyPr>
            <a:normAutofit/>
          </a:bodyPr>
          <a:lstStyle/>
          <a:p>
            <a:pPr algn="ctr"/>
            <a:r>
              <a:rPr lang="en-GB" sz="4000"/>
              <a:t>What is RTT </a:t>
            </a:r>
            <a:endParaRPr lang="en-GB" sz="4000" dirty="0"/>
          </a:p>
        </p:txBody>
      </p:sp>
      <p:graphicFrame>
        <p:nvGraphicFramePr>
          <p:cNvPr id="10" name="Content Placeholder 2">
            <a:extLst>
              <a:ext uri="{FF2B5EF4-FFF2-40B4-BE49-F238E27FC236}">
                <a16:creationId xmlns:a16="http://schemas.microsoft.com/office/drawing/2014/main" id="{745412C5-D2FE-E0A8-A1FB-89123ACF4E6A}"/>
              </a:ext>
            </a:extLst>
          </p:cNvPr>
          <p:cNvGraphicFramePr>
            <a:graphicFrameLocks noGrp="1"/>
          </p:cNvGraphicFramePr>
          <p:nvPr>
            <p:ph sz="half" idx="1"/>
            <p:extLst>
              <p:ext uri="{D42A27DB-BD31-4B8C-83A1-F6EECF244321}">
                <p14:modId xmlns:p14="http://schemas.microsoft.com/office/powerpoint/2010/main" val="96311014"/>
              </p:ext>
            </p:extLst>
          </p:nvPr>
        </p:nvGraphicFramePr>
        <p:xfrm>
          <a:off x="458919" y="1577009"/>
          <a:ext cx="6485219" cy="407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8" descr="Stick figure Animation, investigation, pencil, presentation png | PNGEgg">
            <a:extLst>
              <a:ext uri="{FF2B5EF4-FFF2-40B4-BE49-F238E27FC236}">
                <a16:creationId xmlns:a16="http://schemas.microsoft.com/office/drawing/2014/main" id="{6344122D-C2EA-774E-DB5B-D64374D42467}"/>
              </a:ext>
            </a:extLst>
          </p:cNvPr>
          <p:cNvPicPr>
            <a:picLocks noGrp="1" noChangeAspect="1" noChangeArrowheads="1"/>
          </p:cNvPicPr>
          <p:nvPr>
            <p:ph sz="half" idx="2"/>
          </p:nvPr>
        </p:nvPicPr>
        <p:blipFill rotWithShape="1">
          <a:blip r:embed="rId8">
            <a:extLst>
              <a:ext uri="{28A0092B-C50C-407E-A947-70E740481C1C}">
                <a14:useLocalDpi xmlns:a14="http://schemas.microsoft.com/office/drawing/2010/main" val="0"/>
              </a:ext>
            </a:extLst>
          </a:blip>
          <a:srcRect r="2" b="2"/>
          <a:stretch/>
        </p:blipFill>
        <p:spPr bwMode="auto">
          <a:xfrm>
            <a:off x="7342221" y="2082039"/>
            <a:ext cx="3314634" cy="3314634"/>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72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13D3-4598-71E9-33AC-5B15EC6ADA11}"/>
              </a:ext>
            </a:extLst>
          </p:cNvPr>
          <p:cNvSpPr>
            <a:spLocks noGrp="1"/>
          </p:cNvSpPr>
          <p:nvPr>
            <p:ph type="title"/>
          </p:nvPr>
        </p:nvSpPr>
        <p:spPr/>
        <p:txBody>
          <a:bodyPr>
            <a:noAutofit/>
          </a:bodyPr>
          <a:lstStyle/>
          <a:p>
            <a:pPr algn="ctr"/>
            <a:br>
              <a:rPr lang="en-GB" sz="3200" dirty="0">
                <a:effectLst/>
                <a:latin typeface="Arial" panose="020B0604020202020204" pitchFamily="34" charset="0"/>
                <a:ea typeface="Calibri" panose="020F0502020204030204" pitchFamily="34" charset="0"/>
                <a:cs typeface="Times New Roman" panose="02020603050405020304" pitchFamily="18" charset="0"/>
              </a:rPr>
            </a:br>
            <a:r>
              <a:rPr lang="en-GB" sz="4000" dirty="0">
                <a:effectLst/>
                <a:ea typeface="Calibri" panose="020F0502020204030204" pitchFamily="34" charset="0"/>
              </a:rPr>
              <a:t>Not all referrals come under RTT…</a:t>
            </a:r>
            <a:br>
              <a:rPr lang="en-GB" sz="4000" dirty="0">
                <a:effectLst/>
                <a:ea typeface="Calibri" panose="020F0502020204030204" pitchFamily="34" charset="0"/>
              </a:rPr>
            </a:br>
            <a:endParaRPr lang="en-GB" sz="4000" dirty="0"/>
          </a:p>
        </p:txBody>
      </p:sp>
      <p:graphicFrame>
        <p:nvGraphicFramePr>
          <p:cNvPr id="5" name="Content Placeholder 2">
            <a:extLst>
              <a:ext uri="{FF2B5EF4-FFF2-40B4-BE49-F238E27FC236}">
                <a16:creationId xmlns:a16="http://schemas.microsoft.com/office/drawing/2014/main" id="{A056AA51-5F39-66F3-A05C-62395FBA127F}"/>
              </a:ext>
            </a:extLst>
          </p:cNvPr>
          <p:cNvGraphicFramePr>
            <a:graphicFrameLocks noGrp="1"/>
          </p:cNvGraphicFramePr>
          <p:nvPr>
            <p:ph idx="1"/>
            <p:extLst>
              <p:ext uri="{D42A27DB-BD31-4B8C-83A1-F6EECF244321}">
                <p14:modId xmlns:p14="http://schemas.microsoft.com/office/powerpoint/2010/main" val="4160565415"/>
              </p:ext>
            </p:extLst>
          </p:nvPr>
        </p:nvGraphicFramePr>
        <p:xfrm>
          <a:off x="315310" y="1825625"/>
          <a:ext cx="11876690" cy="3768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8740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2B4959-03C4-A4FA-90CF-9F74DB99DC7F}"/>
              </a:ext>
            </a:extLst>
          </p:cNvPr>
          <p:cNvPicPr>
            <a:picLocks noChangeAspect="1"/>
          </p:cNvPicPr>
          <p:nvPr/>
        </p:nvPicPr>
        <p:blipFill rotWithShape="1">
          <a:blip r:embed="rId3"/>
          <a:srcRect b="12791"/>
          <a:stretch/>
        </p:blipFill>
        <p:spPr>
          <a:xfrm>
            <a:off x="0" y="10"/>
            <a:ext cx="12191980" cy="6857990"/>
          </a:xfrm>
          <a:prstGeom prst="rect">
            <a:avLst/>
          </a:prstGeom>
        </p:spPr>
      </p:pic>
      <p:sp>
        <p:nvSpPr>
          <p:cNvPr id="13" name="Rectangle 1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F9747C-7717-D670-4F2C-F8CCA621D9E1}"/>
              </a:ext>
            </a:extLst>
          </p:cNvPr>
          <p:cNvSpPr>
            <a:spLocks noGrp="1"/>
          </p:cNvSpPr>
          <p:nvPr>
            <p:ph type="title"/>
          </p:nvPr>
        </p:nvSpPr>
        <p:spPr>
          <a:xfrm>
            <a:off x="838200" y="365125"/>
            <a:ext cx="10515600" cy="1026353"/>
          </a:xfrm>
        </p:spPr>
        <p:txBody>
          <a:bodyPr>
            <a:normAutofit/>
          </a:bodyPr>
          <a:lstStyle/>
          <a:p>
            <a:pPr algn="ctr"/>
            <a:r>
              <a:rPr lang="en-GB" sz="3600" dirty="0">
                <a:latin typeface="Arial Black" panose="020B0A04020102020204" pitchFamily="34" charset="0"/>
                <a:ea typeface="Calibri" panose="020F0502020204030204" pitchFamily="34" charset="0"/>
              </a:rPr>
              <a:t>Cause of the problem </a:t>
            </a:r>
            <a:br>
              <a:rPr lang="en-GB"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5" name="Content Placeholder 2">
            <a:extLst>
              <a:ext uri="{FF2B5EF4-FFF2-40B4-BE49-F238E27FC236}">
                <a16:creationId xmlns:a16="http://schemas.microsoft.com/office/drawing/2014/main" id="{B1EDA1FE-7C3B-3428-FC66-1C87F490813E}"/>
              </a:ext>
            </a:extLst>
          </p:cNvPr>
          <p:cNvGraphicFramePr>
            <a:graphicFrameLocks noGrp="1"/>
          </p:cNvGraphicFramePr>
          <p:nvPr>
            <p:ph idx="1"/>
            <p:extLst>
              <p:ext uri="{D42A27DB-BD31-4B8C-83A1-F6EECF244321}">
                <p14:modId xmlns:p14="http://schemas.microsoft.com/office/powerpoint/2010/main" val="452708515"/>
              </p:ext>
            </p:extLst>
          </p:nvPr>
        </p:nvGraphicFramePr>
        <p:xfrm>
          <a:off x="308610" y="1377066"/>
          <a:ext cx="11045190" cy="4844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430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1A57-A32F-1251-2AD3-C31C4617FE28}"/>
              </a:ext>
            </a:extLst>
          </p:cNvPr>
          <p:cNvSpPr>
            <a:spLocks noGrp="1"/>
          </p:cNvSpPr>
          <p:nvPr>
            <p:ph type="title"/>
          </p:nvPr>
        </p:nvSpPr>
        <p:spPr>
          <a:xfrm>
            <a:off x="453600" y="365125"/>
            <a:ext cx="11368102" cy="437763"/>
          </a:xfrm>
        </p:spPr>
        <p:txBody>
          <a:bodyPr/>
          <a:lstStyle/>
          <a:p>
            <a:pPr algn="ctr"/>
            <a:r>
              <a:rPr lang="en-GB" dirty="0"/>
              <a:t>What I did </a:t>
            </a:r>
          </a:p>
        </p:txBody>
      </p:sp>
      <p:graphicFrame>
        <p:nvGraphicFramePr>
          <p:cNvPr id="9" name="Table 9">
            <a:extLst>
              <a:ext uri="{FF2B5EF4-FFF2-40B4-BE49-F238E27FC236}">
                <a16:creationId xmlns:a16="http://schemas.microsoft.com/office/drawing/2014/main" id="{B3FB0E04-B2E4-50FF-DB54-80E2ECE8A3FD}"/>
              </a:ext>
            </a:extLst>
          </p:cNvPr>
          <p:cNvGraphicFramePr>
            <a:graphicFrameLocks noGrp="1"/>
          </p:cNvGraphicFramePr>
          <p:nvPr>
            <p:ph idx="1"/>
            <p:extLst>
              <p:ext uri="{D42A27DB-BD31-4B8C-83A1-F6EECF244321}">
                <p14:modId xmlns:p14="http://schemas.microsoft.com/office/powerpoint/2010/main" val="1562915179"/>
              </p:ext>
            </p:extLst>
          </p:nvPr>
        </p:nvGraphicFramePr>
        <p:xfrm>
          <a:off x="713677" y="802889"/>
          <a:ext cx="11108433" cy="4984594"/>
        </p:xfrm>
        <a:graphic>
          <a:graphicData uri="http://schemas.openxmlformats.org/drawingml/2006/table">
            <a:tbl>
              <a:tblPr firstRow="1" bandRow="1">
                <a:tableStyleId>{5C22544A-7EE6-4342-B048-85BDC9FD1C3A}</a:tableStyleId>
              </a:tblPr>
              <a:tblGrid>
                <a:gridCol w="678687">
                  <a:extLst>
                    <a:ext uri="{9D8B030D-6E8A-4147-A177-3AD203B41FA5}">
                      <a16:colId xmlns:a16="http://schemas.microsoft.com/office/drawing/2014/main" val="3546029775"/>
                    </a:ext>
                  </a:extLst>
                </a:gridCol>
                <a:gridCol w="4015977">
                  <a:extLst>
                    <a:ext uri="{9D8B030D-6E8A-4147-A177-3AD203B41FA5}">
                      <a16:colId xmlns:a16="http://schemas.microsoft.com/office/drawing/2014/main" val="804034459"/>
                    </a:ext>
                  </a:extLst>
                </a:gridCol>
                <a:gridCol w="6413769">
                  <a:extLst>
                    <a:ext uri="{9D8B030D-6E8A-4147-A177-3AD203B41FA5}">
                      <a16:colId xmlns:a16="http://schemas.microsoft.com/office/drawing/2014/main" val="3697600257"/>
                    </a:ext>
                  </a:extLst>
                </a:gridCol>
              </a:tblGrid>
              <a:tr h="542475">
                <a:tc>
                  <a:txBody>
                    <a:bodyPr/>
                    <a:lstStyle/>
                    <a:p>
                      <a:endParaRPr lang="en-GB" dirty="0"/>
                    </a:p>
                  </a:txBody>
                  <a:tcPr/>
                </a:tc>
                <a:tc>
                  <a:txBody>
                    <a:bodyPr/>
                    <a:lstStyle/>
                    <a:p>
                      <a:r>
                        <a:rPr lang="en-GB" sz="1800" dirty="0"/>
                        <a:t>Step</a:t>
                      </a:r>
                    </a:p>
                  </a:txBody>
                  <a:tcPr/>
                </a:tc>
                <a:tc>
                  <a:txBody>
                    <a:bodyPr/>
                    <a:lstStyle/>
                    <a:p>
                      <a:r>
                        <a:rPr lang="en-GB" sz="1800" dirty="0"/>
                        <a:t>How / What</a:t>
                      </a:r>
                    </a:p>
                  </a:txBody>
                  <a:tcPr/>
                </a:tc>
                <a:extLst>
                  <a:ext uri="{0D108BD9-81ED-4DB2-BD59-A6C34878D82A}">
                    <a16:rowId xmlns:a16="http://schemas.microsoft.com/office/drawing/2014/main" val="3799875645"/>
                  </a:ext>
                </a:extLst>
              </a:tr>
              <a:tr h="758411">
                <a:tc>
                  <a:txBody>
                    <a:bodyPr/>
                    <a:lstStyle/>
                    <a:p>
                      <a:r>
                        <a:rPr lang="en-GB" dirty="0"/>
                        <a:t>1</a:t>
                      </a:r>
                    </a:p>
                  </a:txBody>
                  <a:tcPr/>
                </a:tc>
                <a:tc>
                  <a:txBody>
                    <a:bodyPr/>
                    <a:lstStyle/>
                    <a:p>
                      <a:r>
                        <a:rPr lang="en-GB" sz="2000" dirty="0"/>
                        <a:t>Investigated the cause of the problem </a:t>
                      </a:r>
                    </a:p>
                  </a:txBody>
                  <a:tcPr/>
                </a:tc>
                <a:tc>
                  <a:txBody>
                    <a:bodyPr/>
                    <a:lstStyle/>
                    <a:p>
                      <a:r>
                        <a:rPr lang="en-GB" sz="2000" dirty="0"/>
                        <a:t>Spent time with the staff who created these referrals </a:t>
                      </a:r>
                    </a:p>
                    <a:p>
                      <a:endParaRPr lang="en-GB" sz="2000" dirty="0"/>
                    </a:p>
                  </a:txBody>
                  <a:tcPr/>
                </a:tc>
                <a:extLst>
                  <a:ext uri="{0D108BD9-81ED-4DB2-BD59-A6C34878D82A}">
                    <a16:rowId xmlns:a16="http://schemas.microsoft.com/office/drawing/2014/main" val="3114317649"/>
                  </a:ext>
                </a:extLst>
              </a:tr>
              <a:tr h="1083443">
                <a:tc>
                  <a:txBody>
                    <a:bodyPr/>
                    <a:lstStyle/>
                    <a:p>
                      <a:r>
                        <a:rPr lang="en-GB" dirty="0"/>
                        <a:t>2</a:t>
                      </a:r>
                    </a:p>
                  </a:txBody>
                  <a:tcPr/>
                </a:tc>
                <a:tc>
                  <a:txBody>
                    <a:bodyPr/>
                    <a:lstStyle/>
                    <a:p>
                      <a:r>
                        <a:rPr lang="en-GB" sz="2000" dirty="0"/>
                        <a:t>Found the source of the error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latin typeface="+mn-lt"/>
                          <a:ea typeface="+mn-ea"/>
                          <a:cs typeface="+mn-cs"/>
                        </a:rPr>
                        <a:t>While creating the ‘emergency’ referral staff selected Referral Type ‘OUTPATIENT’ instead of ‘Emergency’ which automatically generated an RTT start code</a:t>
                      </a:r>
                    </a:p>
                  </a:txBody>
                  <a:tcPr/>
                </a:tc>
                <a:extLst>
                  <a:ext uri="{0D108BD9-81ED-4DB2-BD59-A6C34878D82A}">
                    <a16:rowId xmlns:a16="http://schemas.microsoft.com/office/drawing/2014/main" val="2986041216"/>
                  </a:ext>
                </a:extLst>
              </a:tr>
              <a:tr h="1083443">
                <a:tc>
                  <a:txBody>
                    <a:bodyPr/>
                    <a:lstStyle/>
                    <a:p>
                      <a:r>
                        <a:rPr lang="en-GB"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Identified a solution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2000" kern="1200" dirty="0">
                          <a:solidFill>
                            <a:schemeClr val="dk1"/>
                          </a:solidFill>
                          <a:latin typeface="+mn-lt"/>
                          <a:ea typeface="+mn-ea"/>
                          <a:cs typeface="+mn-cs"/>
                        </a:rPr>
                        <a:t>Met with key stakeholders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2000" dirty="0"/>
                        <a:t>Agreed a new pathway</a:t>
                      </a:r>
                    </a:p>
                    <a:p>
                      <a:pPr marL="0" lvl="0" indent="0" algn="l" defTabSz="914400" rtl="0" eaLnBrk="1" latinLnBrk="0" hangingPunct="1">
                        <a:buFont typeface="+mj-lt"/>
                        <a:buNone/>
                      </a:pPr>
                      <a:r>
                        <a:rPr lang="en-GB" sz="2000" kern="1200" dirty="0">
                          <a:solidFill>
                            <a:schemeClr val="dk1"/>
                          </a:solidFill>
                          <a:latin typeface="+mn-lt"/>
                          <a:ea typeface="+mn-ea"/>
                          <a:cs typeface="+mn-cs"/>
                        </a:rPr>
                        <a:t>Change the Referral Type to ‘EMERGENCY’</a:t>
                      </a:r>
                    </a:p>
                  </a:txBody>
                  <a:tcPr/>
                </a:tc>
                <a:extLst>
                  <a:ext uri="{0D108BD9-81ED-4DB2-BD59-A6C34878D82A}">
                    <a16:rowId xmlns:a16="http://schemas.microsoft.com/office/drawing/2014/main" val="4093404012"/>
                  </a:ext>
                </a:extLst>
              </a:tr>
              <a:tr h="758411">
                <a:tc>
                  <a:txBody>
                    <a:bodyPr/>
                    <a:lstStyle/>
                    <a:p>
                      <a:r>
                        <a:rPr lang="en-GB" dirty="0"/>
                        <a:t>4</a:t>
                      </a:r>
                    </a:p>
                  </a:txBody>
                  <a:tcPr/>
                </a:tc>
                <a:tc>
                  <a:txBody>
                    <a:bodyPr/>
                    <a:lstStyle/>
                    <a:p>
                      <a:r>
                        <a:rPr lang="en-GB" sz="2000" dirty="0"/>
                        <a:t>Implemented solution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Trained staff on new pathway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p>
                  </a:txBody>
                  <a:tcPr/>
                </a:tc>
                <a:extLst>
                  <a:ext uri="{0D108BD9-81ED-4DB2-BD59-A6C34878D82A}">
                    <a16:rowId xmlns:a16="http://schemas.microsoft.com/office/drawing/2014/main" val="1672877453"/>
                  </a:ext>
                </a:extLst>
              </a:tr>
              <a:tr h="758411">
                <a:tc>
                  <a:txBody>
                    <a:bodyPr/>
                    <a:lstStyle/>
                    <a:p>
                      <a:r>
                        <a:rPr lang="en-GB" dirty="0"/>
                        <a:t>5</a:t>
                      </a:r>
                    </a:p>
                  </a:txBody>
                  <a:tcPr/>
                </a:tc>
                <a:tc>
                  <a:txBody>
                    <a:bodyPr/>
                    <a:lstStyle/>
                    <a:p>
                      <a:r>
                        <a:rPr lang="en-GB" sz="2000" dirty="0"/>
                        <a:t>Measured impact of 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No more in accurate referrals and Patients will have timely appointments</a:t>
                      </a:r>
                    </a:p>
                  </a:txBody>
                  <a:tcPr/>
                </a:tc>
                <a:extLst>
                  <a:ext uri="{0D108BD9-81ED-4DB2-BD59-A6C34878D82A}">
                    <a16:rowId xmlns:a16="http://schemas.microsoft.com/office/drawing/2014/main" val="581955454"/>
                  </a:ext>
                </a:extLst>
              </a:tr>
            </a:tbl>
          </a:graphicData>
        </a:graphic>
      </p:graphicFrame>
    </p:spTree>
    <p:extLst>
      <p:ext uri="{BB962C8B-B14F-4D97-AF65-F5344CB8AC3E}">
        <p14:creationId xmlns:p14="http://schemas.microsoft.com/office/powerpoint/2010/main" val="2474823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1EDE-E0EF-6C92-F66C-42BFB4F035FA}"/>
              </a:ext>
            </a:extLst>
          </p:cNvPr>
          <p:cNvSpPr>
            <a:spLocks noGrp="1"/>
          </p:cNvSpPr>
          <p:nvPr>
            <p:ph type="title"/>
          </p:nvPr>
        </p:nvSpPr>
        <p:spPr>
          <a:xfrm>
            <a:off x="5868557" y="605928"/>
            <a:ext cx="5444382" cy="1255923"/>
          </a:xfrm>
        </p:spPr>
        <p:txBody>
          <a:bodyPr anchor="t">
            <a:normAutofit/>
          </a:bodyPr>
          <a:lstStyle/>
          <a:p>
            <a:pPr algn="ctr"/>
            <a:r>
              <a:rPr lang="en-GB" sz="4000" dirty="0"/>
              <a:t>Challenges</a:t>
            </a:r>
          </a:p>
        </p:txBody>
      </p:sp>
      <p:pic>
        <p:nvPicPr>
          <p:cNvPr id="5" name="Picture 4" descr="Arrows pointing right while one points left">
            <a:extLst>
              <a:ext uri="{FF2B5EF4-FFF2-40B4-BE49-F238E27FC236}">
                <a16:creationId xmlns:a16="http://schemas.microsoft.com/office/drawing/2014/main" id="{3C288908-2786-C824-503B-014C31A4B932}"/>
              </a:ext>
            </a:extLst>
          </p:cNvPr>
          <p:cNvPicPr>
            <a:picLocks noChangeAspect="1"/>
          </p:cNvPicPr>
          <p:nvPr/>
        </p:nvPicPr>
        <p:blipFill rotWithShape="1">
          <a:blip r:embed="rId3"/>
          <a:srcRect l="32665" r="17197" b="-1"/>
          <a:stretch/>
        </p:blipFill>
        <p:spPr>
          <a:xfrm>
            <a:off x="926792" y="1233889"/>
            <a:ext cx="3424872" cy="4263528"/>
          </a:xfrm>
          <a:prstGeom prst="rect">
            <a:avLst/>
          </a:prstGeom>
        </p:spPr>
      </p:pic>
      <p:sp>
        <p:nvSpPr>
          <p:cNvPr id="3" name="Content Placeholder 2">
            <a:extLst>
              <a:ext uri="{FF2B5EF4-FFF2-40B4-BE49-F238E27FC236}">
                <a16:creationId xmlns:a16="http://schemas.microsoft.com/office/drawing/2014/main" id="{491FFF0C-5FA6-E256-5410-22ED579FB7DE}"/>
              </a:ext>
            </a:extLst>
          </p:cNvPr>
          <p:cNvSpPr>
            <a:spLocks noGrp="1"/>
          </p:cNvSpPr>
          <p:nvPr>
            <p:ph idx="1"/>
          </p:nvPr>
        </p:nvSpPr>
        <p:spPr>
          <a:xfrm>
            <a:off x="5354198" y="1520043"/>
            <a:ext cx="5958741" cy="4098559"/>
          </a:xfrm>
        </p:spPr>
        <p:txBody>
          <a:bodyPr>
            <a:noAutofit/>
          </a:bodyPr>
          <a:lstStyle/>
          <a:p>
            <a:r>
              <a:rPr lang="en-GB" sz="2800" dirty="0"/>
              <a:t>Embedded practice </a:t>
            </a:r>
          </a:p>
          <a:p>
            <a:r>
              <a:rPr lang="en-GB" sz="2800" dirty="0"/>
              <a:t>Confusion over terminology, in particular Referral Type and Referral Source</a:t>
            </a:r>
          </a:p>
          <a:p>
            <a:r>
              <a:rPr lang="en-GB" sz="2800" dirty="0"/>
              <a:t>Potential negative impact to income</a:t>
            </a:r>
          </a:p>
          <a:p>
            <a:r>
              <a:rPr lang="en-GB" sz="2800" dirty="0"/>
              <a:t>Potential increase in administration work</a:t>
            </a:r>
          </a:p>
        </p:txBody>
      </p:sp>
    </p:spTree>
    <p:extLst>
      <p:ext uri="{BB962C8B-B14F-4D97-AF65-F5344CB8AC3E}">
        <p14:creationId xmlns:p14="http://schemas.microsoft.com/office/powerpoint/2010/main" val="135654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1BB7ED0E-41B7-ABD8-5FE4-B2FF20165C47}"/>
              </a:ext>
            </a:extLst>
          </p:cNvPr>
          <p:cNvSpPr>
            <a:spLocks noGrp="1"/>
          </p:cNvSpPr>
          <p:nvPr>
            <p:ph type="title"/>
          </p:nvPr>
        </p:nvSpPr>
        <p:spPr>
          <a:xfrm>
            <a:off x="804672" y="457200"/>
            <a:ext cx="10579608" cy="1188720"/>
          </a:xfrm>
        </p:spPr>
        <p:txBody>
          <a:bodyPr>
            <a:normAutofit/>
          </a:bodyPr>
          <a:lstStyle/>
          <a:p>
            <a:br>
              <a:rPr lang="en-GB" sz="4000" dirty="0"/>
            </a:br>
            <a:r>
              <a:rPr lang="en-GB" sz="4000" dirty="0"/>
              <a:t>       The stakeholders / teams involved</a:t>
            </a:r>
          </a:p>
        </p:txBody>
      </p:sp>
      <p:grpSp>
        <p:nvGrpSpPr>
          <p:cNvPr id="16" name="Group 15">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7" name="Freeform: Shape 16">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3" name="Freeform: Shape 22">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Content Placeholder 2">
            <a:extLst>
              <a:ext uri="{FF2B5EF4-FFF2-40B4-BE49-F238E27FC236}">
                <a16:creationId xmlns:a16="http://schemas.microsoft.com/office/drawing/2014/main" id="{9D2C0A20-0823-404F-9C76-A32D5FAC3F45}"/>
              </a:ext>
            </a:extLst>
          </p:cNvPr>
          <p:cNvGraphicFramePr>
            <a:graphicFrameLocks noGrp="1"/>
          </p:cNvGraphicFramePr>
          <p:nvPr>
            <p:ph idx="1"/>
            <p:extLst>
              <p:ext uri="{D42A27DB-BD31-4B8C-83A1-F6EECF244321}">
                <p14:modId xmlns:p14="http://schemas.microsoft.com/office/powerpoint/2010/main" val="488766997"/>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245699"/>
      </p:ext>
    </p:extLst>
  </p:cSld>
  <p:clrMapOvr>
    <a:masterClrMapping/>
  </p:clrMapOvr>
</p:sld>
</file>

<file path=ppt/theme/theme1.xml><?xml version="1.0" encoding="utf-8"?>
<a:theme xmlns:a="http://schemas.openxmlformats.org/drawingml/2006/main" name="Office Theme">
  <a:themeElements>
    <a:clrScheme name="HWEICS">
      <a:dk1>
        <a:srgbClr val="000000"/>
      </a:dk1>
      <a:lt1>
        <a:srgbClr val="FFFFFF"/>
      </a:lt1>
      <a:dk2>
        <a:srgbClr val="007265"/>
      </a:dk2>
      <a:lt2>
        <a:srgbClr val="E7E6E6"/>
      </a:lt2>
      <a:accent1>
        <a:srgbClr val="FF504E"/>
      </a:accent1>
      <a:accent2>
        <a:srgbClr val="009CD8"/>
      </a:accent2>
      <a:accent3>
        <a:srgbClr val="70309F"/>
      </a:accent3>
      <a:accent4>
        <a:srgbClr val="F46403"/>
      </a:accent4>
      <a:accent5>
        <a:srgbClr val="AE2572"/>
      </a:accent5>
      <a:accent6>
        <a:srgbClr val="FEC000"/>
      </a:accent6>
      <a:hlink>
        <a:srgbClr val="00B2F6"/>
      </a:hlink>
      <a:folHlink>
        <a:srgbClr val="E330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2571</TotalTime>
  <Words>1282</Words>
  <Application>Microsoft Office PowerPoint</Application>
  <PresentationFormat>Widescreen</PresentationFormat>
  <Paragraphs>110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Black</vt:lpstr>
      <vt:lpstr>Calibri</vt:lpstr>
      <vt:lpstr>Office Theme</vt:lpstr>
      <vt:lpstr>PowerPoint Presentation</vt:lpstr>
      <vt:lpstr>               My Project </vt:lpstr>
      <vt:lpstr>Objectives </vt:lpstr>
      <vt:lpstr>What is RTT </vt:lpstr>
      <vt:lpstr> Not all referrals come under RTT… </vt:lpstr>
      <vt:lpstr>Cause of the problem  </vt:lpstr>
      <vt:lpstr>What I did </vt:lpstr>
      <vt:lpstr>Challenges</vt:lpstr>
      <vt:lpstr>        The stakeholders / teams involved</vt:lpstr>
      <vt:lpstr>  Authorisation and plan for the new way of working </vt:lpstr>
      <vt:lpstr>Results</vt:lpstr>
      <vt:lpstr>The skills used that I learnt from the course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Leech</dc:creator>
  <cp:lastModifiedBy>MAJMUDAR, Archana (EAST AND NORTH HERTFORDSHIRE NHS TRUST)</cp:lastModifiedBy>
  <cp:revision>272</cp:revision>
  <dcterms:created xsi:type="dcterms:W3CDTF">2022-06-20T11:05:21Z</dcterms:created>
  <dcterms:modified xsi:type="dcterms:W3CDTF">2023-08-21T15:35:37Z</dcterms:modified>
</cp:coreProperties>
</file>