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86" r:id="rId2"/>
  </p:sldIdLst>
  <p:sldSz cx="10691813" cy="151193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243"/>
    <p:restoredTop sz="96405"/>
  </p:normalViewPr>
  <p:slideViewPr>
    <p:cSldViewPr snapToGrid="0" snapToObjects="1">
      <p:cViewPr varScale="1">
        <p:scale>
          <a:sx n="37" d="100"/>
          <a:sy n="37" d="100"/>
        </p:scale>
        <p:origin x="-906" y="-78"/>
      </p:cViewPr>
      <p:guideLst>
        <p:guide orient="horz" pos="4762"/>
        <p:guide pos="336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113AE1F-CF5B-A64D-BC5D-DC7572A71749}" type="datetimeFigureOut">
              <a:rPr lang="en-US" smtClean="0"/>
              <a:t>11/9/2021</a:t>
            </a:fld>
            <a:endParaRPr lang="en-US"/>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76E1A7D-7FFD-6845-A916-EF7EB14EF696}" type="slidenum">
              <a:rPr lang="en-US" smtClean="0"/>
              <a:t>‹#›</a:t>
            </a:fld>
            <a:endParaRPr lang="en-US"/>
          </a:p>
        </p:txBody>
      </p:sp>
    </p:spTree>
    <p:extLst>
      <p:ext uri="{BB962C8B-B14F-4D97-AF65-F5344CB8AC3E}">
        <p14:creationId xmlns:p14="http://schemas.microsoft.com/office/powerpoint/2010/main" val="12767241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01886" y="2474395"/>
            <a:ext cx="9088041" cy="5263774"/>
          </a:xfrm>
        </p:spPr>
        <p:txBody>
          <a:bodyPr anchor="b"/>
          <a:lstStyle>
            <a:lvl1pPr algn="ctr">
              <a:defRPr sz="7016"/>
            </a:lvl1pPr>
          </a:lstStyle>
          <a:p>
            <a:r>
              <a:rPr lang="en-GB"/>
              <a:t>Click to edit Master title style</a:t>
            </a:r>
            <a:endParaRPr lang="en-US" dirty="0"/>
          </a:p>
        </p:txBody>
      </p:sp>
      <p:sp>
        <p:nvSpPr>
          <p:cNvPr id="3" name="Subtitle 2"/>
          <p:cNvSpPr>
            <a:spLocks noGrp="1"/>
          </p:cNvSpPr>
          <p:nvPr>
            <p:ph type="subTitle" idx="1"/>
          </p:nvPr>
        </p:nvSpPr>
        <p:spPr>
          <a:xfrm>
            <a:off x="1336477" y="7941160"/>
            <a:ext cx="8018860" cy="3650342"/>
          </a:xfrm>
        </p:spPr>
        <p:txBody>
          <a:bodyPr/>
          <a:lstStyle>
            <a:lvl1pPr marL="0" indent="0" algn="ctr">
              <a:buNone/>
              <a:defRPr sz="2806"/>
            </a:lvl1pPr>
            <a:lvl2pPr marL="534604" indent="0" algn="ctr">
              <a:buNone/>
              <a:defRPr sz="2339"/>
            </a:lvl2pPr>
            <a:lvl3pPr marL="1069208" indent="0" algn="ctr">
              <a:buNone/>
              <a:defRPr sz="2105"/>
            </a:lvl3pPr>
            <a:lvl4pPr marL="1603812" indent="0" algn="ctr">
              <a:buNone/>
              <a:defRPr sz="1871"/>
            </a:lvl4pPr>
            <a:lvl5pPr marL="2138416" indent="0" algn="ctr">
              <a:buNone/>
              <a:defRPr sz="1871"/>
            </a:lvl5pPr>
            <a:lvl6pPr marL="2673020" indent="0" algn="ctr">
              <a:buNone/>
              <a:defRPr sz="1871"/>
            </a:lvl6pPr>
            <a:lvl7pPr marL="3207624" indent="0" algn="ctr">
              <a:buNone/>
              <a:defRPr sz="1871"/>
            </a:lvl7pPr>
            <a:lvl8pPr marL="3742228" indent="0" algn="ctr">
              <a:buNone/>
              <a:defRPr sz="1871"/>
            </a:lvl8pPr>
            <a:lvl9pPr marL="4276832" indent="0" algn="ctr">
              <a:buNone/>
              <a:defRPr sz="1871"/>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5D38D15B-C69A-C945-99D0-425943BFE0DD}" type="datetime1">
              <a:rPr lang="en-GB" smtClean="0"/>
              <a:t>09/11/2021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37333983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27A2AD87-DD57-764F-9F68-85A207130292}" type="datetime1">
              <a:rPr lang="en-GB" smtClean="0"/>
              <a:t>09/11/2021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41286627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804966"/>
            <a:ext cx="2305422" cy="12812950"/>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735063" y="804966"/>
            <a:ext cx="6782619" cy="1281295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222BCA60-DA8F-F348-8431-4D2A57F19BB4}" type="datetime1">
              <a:rPr lang="en-GB" smtClean="0"/>
              <a:t>09/11/2021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38048506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C81AA62A-9405-8C4B-91C9-9669FEEBBF1C}" type="datetime1">
              <a:rPr lang="en-GB" smtClean="0"/>
              <a:t>09/11/2021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16425570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9494" y="3769342"/>
            <a:ext cx="9221689" cy="6289229"/>
          </a:xfrm>
        </p:spPr>
        <p:txBody>
          <a:bodyPr anchor="b"/>
          <a:lstStyle>
            <a:lvl1pPr>
              <a:defRPr sz="7016"/>
            </a:lvl1pPr>
          </a:lstStyle>
          <a:p>
            <a:r>
              <a:rPr lang="en-GB"/>
              <a:t>Click to edit Master title style</a:t>
            </a:r>
            <a:endParaRPr lang="en-US" dirty="0"/>
          </a:p>
        </p:txBody>
      </p:sp>
      <p:sp>
        <p:nvSpPr>
          <p:cNvPr id="3" name="Text Placeholder 2"/>
          <p:cNvSpPr>
            <a:spLocks noGrp="1"/>
          </p:cNvSpPr>
          <p:nvPr>
            <p:ph type="body" idx="1"/>
          </p:nvPr>
        </p:nvSpPr>
        <p:spPr>
          <a:xfrm>
            <a:off x="729494" y="10118069"/>
            <a:ext cx="9221689" cy="3307357"/>
          </a:xfrm>
        </p:spPr>
        <p:txBody>
          <a:bodyPr/>
          <a:lstStyle>
            <a:lvl1pPr marL="0" indent="0">
              <a:buNone/>
              <a:defRPr sz="2806">
                <a:solidFill>
                  <a:schemeClr val="tx1"/>
                </a:solidFill>
              </a:defRPr>
            </a:lvl1pPr>
            <a:lvl2pPr marL="534604" indent="0">
              <a:buNone/>
              <a:defRPr sz="2339">
                <a:solidFill>
                  <a:schemeClr val="tx1">
                    <a:tint val="75000"/>
                  </a:schemeClr>
                </a:solidFill>
              </a:defRPr>
            </a:lvl2pPr>
            <a:lvl3pPr marL="1069208" indent="0">
              <a:buNone/>
              <a:defRPr sz="2105">
                <a:solidFill>
                  <a:schemeClr val="tx1">
                    <a:tint val="75000"/>
                  </a:schemeClr>
                </a:solidFill>
              </a:defRPr>
            </a:lvl3pPr>
            <a:lvl4pPr marL="1603812" indent="0">
              <a:buNone/>
              <a:defRPr sz="1871">
                <a:solidFill>
                  <a:schemeClr val="tx1">
                    <a:tint val="75000"/>
                  </a:schemeClr>
                </a:solidFill>
              </a:defRPr>
            </a:lvl4pPr>
            <a:lvl5pPr marL="2138416" indent="0">
              <a:buNone/>
              <a:defRPr sz="1871">
                <a:solidFill>
                  <a:schemeClr val="tx1">
                    <a:tint val="75000"/>
                  </a:schemeClr>
                </a:solidFill>
              </a:defRPr>
            </a:lvl5pPr>
            <a:lvl6pPr marL="2673020" indent="0">
              <a:buNone/>
              <a:defRPr sz="1871">
                <a:solidFill>
                  <a:schemeClr val="tx1">
                    <a:tint val="75000"/>
                  </a:schemeClr>
                </a:solidFill>
              </a:defRPr>
            </a:lvl6pPr>
            <a:lvl7pPr marL="3207624" indent="0">
              <a:buNone/>
              <a:defRPr sz="1871">
                <a:solidFill>
                  <a:schemeClr val="tx1">
                    <a:tint val="75000"/>
                  </a:schemeClr>
                </a:solidFill>
              </a:defRPr>
            </a:lvl7pPr>
            <a:lvl8pPr marL="3742228" indent="0">
              <a:buNone/>
              <a:defRPr sz="1871">
                <a:solidFill>
                  <a:schemeClr val="tx1">
                    <a:tint val="75000"/>
                  </a:schemeClr>
                </a:solidFill>
              </a:defRPr>
            </a:lvl8pPr>
            <a:lvl9pPr marL="4276832" indent="0">
              <a:buNone/>
              <a:defRPr sz="1871">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4968CDC4-FB12-964A-B051-89728A9A40C9}" type="datetime1">
              <a:rPr lang="en-GB" smtClean="0"/>
              <a:t>09/11/2021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20978345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735062" y="4024827"/>
            <a:ext cx="4544021" cy="9593089"/>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412730" y="4024827"/>
            <a:ext cx="4544021" cy="9593089"/>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956CFAE0-DFCF-664C-9113-8E274CE0AFD6}" type="datetime1">
              <a:rPr lang="en-GB" smtClean="0"/>
              <a:t>09/11/2021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22231355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36455" y="804969"/>
            <a:ext cx="9221689" cy="2922375"/>
          </a:xfrm>
        </p:spPr>
        <p:txBody>
          <a:bodyPr/>
          <a:lstStyle/>
          <a:p>
            <a:r>
              <a:rPr lang="en-GB"/>
              <a:t>Click to edit Master title style</a:t>
            </a:r>
            <a:endParaRPr lang="en-US" dirty="0"/>
          </a:p>
        </p:txBody>
      </p:sp>
      <p:sp>
        <p:nvSpPr>
          <p:cNvPr id="3" name="Text Placeholder 2"/>
          <p:cNvSpPr>
            <a:spLocks noGrp="1"/>
          </p:cNvSpPr>
          <p:nvPr>
            <p:ph type="body" idx="1"/>
          </p:nvPr>
        </p:nvSpPr>
        <p:spPr>
          <a:xfrm>
            <a:off x="736456" y="3706342"/>
            <a:ext cx="4523137" cy="1816421"/>
          </a:xfrm>
        </p:spPr>
        <p:txBody>
          <a:bodyPr anchor="b"/>
          <a:lstStyle>
            <a:lvl1pPr marL="0" indent="0">
              <a:buNone/>
              <a:defRPr sz="2806" b="1"/>
            </a:lvl1pPr>
            <a:lvl2pPr marL="534604" indent="0">
              <a:buNone/>
              <a:defRPr sz="2339" b="1"/>
            </a:lvl2pPr>
            <a:lvl3pPr marL="1069208" indent="0">
              <a:buNone/>
              <a:defRPr sz="2105" b="1"/>
            </a:lvl3pPr>
            <a:lvl4pPr marL="1603812" indent="0">
              <a:buNone/>
              <a:defRPr sz="1871" b="1"/>
            </a:lvl4pPr>
            <a:lvl5pPr marL="2138416" indent="0">
              <a:buNone/>
              <a:defRPr sz="1871" b="1"/>
            </a:lvl5pPr>
            <a:lvl6pPr marL="2673020" indent="0">
              <a:buNone/>
              <a:defRPr sz="1871" b="1"/>
            </a:lvl6pPr>
            <a:lvl7pPr marL="3207624" indent="0">
              <a:buNone/>
              <a:defRPr sz="1871" b="1"/>
            </a:lvl7pPr>
            <a:lvl8pPr marL="3742228" indent="0">
              <a:buNone/>
              <a:defRPr sz="1871" b="1"/>
            </a:lvl8pPr>
            <a:lvl9pPr marL="4276832" indent="0">
              <a:buNone/>
              <a:defRPr sz="1871" b="1"/>
            </a:lvl9pPr>
          </a:lstStyle>
          <a:p>
            <a:pPr lvl="0"/>
            <a:r>
              <a:rPr lang="en-GB"/>
              <a:t>Click to edit Master text styles</a:t>
            </a:r>
          </a:p>
        </p:txBody>
      </p:sp>
      <p:sp>
        <p:nvSpPr>
          <p:cNvPr id="4" name="Content Placeholder 3"/>
          <p:cNvSpPr>
            <a:spLocks noGrp="1"/>
          </p:cNvSpPr>
          <p:nvPr>
            <p:ph sz="half" idx="2"/>
          </p:nvPr>
        </p:nvSpPr>
        <p:spPr>
          <a:xfrm>
            <a:off x="736456" y="5522763"/>
            <a:ext cx="4523137" cy="812315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412731" y="3706342"/>
            <a:ext cx="4545413" cy="1816421"/>
          </a:xfrm>
        </p:spPr>
        <p:txBody>
          <a:bodyPr anchor="b"/>
          <a:lstStyle>
            <a:lvl1pPr marL="0" indent="0">
              <a:buNone/>
              <a:defRPr sz="2806" b="1"/>
            </a:lvl1pPr>
            <a:lvl2pPr marL="534604" indent="0">
              <a:buNone/>
              <a:defRPr sz="2339" b="1"/>
            </a:lvl2pPr>
            <a:lvl3pPr marL="1069208" indent="0">
              <a:buNone/>
              <a:defRPr sz="2105" b="1"/>
            </a:lvl3pPr>
            <a:lvl4pPr marL="1603812" indent="0">
              <a:buNone/>
              <a:defRPr sz="1871" b="1"/>
            </a:lvl4pPr>
            <a:lvl5pPr marL="2138416" indent="0">
              <a:buNone/>
              <a:defRPr sz="1871" b="1"/>
            </a:lvl5pPr>
            <a:lvl6pPr marL="2673020" indent="0">
              <a:buNone/>
              <a:defRPr sz="1871" b="1"/>
            </a:lvl6pPr>
            <a:lvl7pPr marL="3207624" indent="0">
              <a:buNone/>
              <a:defRPr sz="1871" b="1"/>
            </a:lvl7pPr>
            <a:lvl8pPr marL="3742228" indent="0">
              <a:buNone/>
              <a:defRPr sz="1871" b="1"/>
            </a:lvl8pPr>
            <a:lvl9pPr marL="4276832" indent="0">
              <a:buNone/>
              <a:defRPr sz="1871" b="1"/>
            </a:lvl9pPr>
          </a:lstStyle>
          <a:p>
            <a:pPr lvl="0"/>
            <a:r>
              <a:rPr lang="en-GB"/>
              <a:t>Click to edit Master text styles</a:t>
            </a:r>
          </a:p>
        </p:txBody>
      </p:sp>
      <p:sp>
        <p:nvSpPr>
          <p:cNvPr id="6" name="Content Placeholder 5"/>
          <p:cNvSpPr>
            <a:spLocks noGrp="1"/>
          </p:cNvSpPr>
          <p:nvPr>
            <p:ph sz="quarter" idx="4"/>
          </p:nvPr>
        </p:nvSpPr>
        <p:spPr>
          <a:xfrm>
            <a:off x="5412731" y="5522763"/>
            <a:ext cx="4545413" cy="812315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889DC2CE-6F26-054F-B7D3-1A35B360EAB1}" type="datetime1">
              <a:rPr lang="en-GB" smtClean="0"/>
              <a:t>09/11/2021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40137686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98FB82F0-3905-A940-8E74-D4361D13ECB1}" type="datetime1">
              <a:rPr lang="en-GB" smtClean="0"/>
              <a:t>09/11/2021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16335346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9C27AF-50B0-2C4D-BD78-32A0F479207A}" type="datetime1">
              <a:rPr lang="en-GB" smtClean="0"/>
              <a:t>09/11/2021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2306127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36455" y="1007957"/>
            <a:ext cx="3448388" cy="3527848"/>
          </a:xfrm>
        </p:spPr>
        <p:txBody>
          <a:bodyPr anchor="b"/>
          <a:lstStyle>
            <a:lvl1pPr>
              <a:defRPr sz="3742"/>
            </a:lvl1pPr>
          </a:lstStyle>
          <a:p>
            <a:r>
              <a:rPr lang="en-GB"/>
              <a:t>Click to edit Master title style</a:t>
            </a:r>
            <a:endParaRPr lang="en-US" dirty="0"/>
          </a:p>
        </p:txBody>
      </p:sp>
      <p:sp>
        <p:nvSpPr>
          <p:cNvPr id="3" name="Content Placeholder 2"/>
          <p:cNvSpPr>
            <a:spLocks noGrp="1"/>
          </p:cNvSpPr>
          <p:nvPr>
            <p:ph idx="1"/>
          </p:nvPr>
        </p:nvSpPr>
        <p:spPr>
          <a:xfrm>
            <a:off x="4545413" y="2176910"/>
            <a:ext cx="5412730" cy="10744538"/>
          </a:xfrm>
        </p:spPr>
        <p:txBody>
          <a:bodyPr/>
          <a:lstStyle>
            <a:lvl1pPr>
              <a:defRPr sz="3742"/>
            </a:lvl1pPr>
            <a:lvl2pPr>
              <a:defRPr sz="3274"/>
            </a:lvl2pPr>
            <a:lvl3pPr>
              <a:defRPr sz="2806"/>
            </a:lvl3pPr>
            <a:lvl4pPr>
              <a:defRPr sz="2339"/>
            </a:lvl4pPr>
            <a:lvl5pPr>
              <a:defRPr sz="2339"/>
            </a:lvl5pPr>
            <a:lvl6pPr>
              <a:defRPr sz="2339"/>
            </a:lvl6pPr>
            <a:lvl7pPr>
              <a:defRPr sz="2339"/>
            </a:lvl7pPr>
            <a:lvl8pPr>
              <a:defRPr sz="2339"/>
            </a:lvl8pPr>
            <a:lvl9pPr>
              <a:defRPr sz="2339"/>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736455" y="4535805"/>
            <a:ext cx="3448388" cy="8403140"/>
          </a:xfrm>
        </p:spPr>
        <p:txBody>
          <a:bodyPr/>
          <a:lstStyle>
            <a:lvl1pPr marL="0" indent="0">
              <a:buNone/>
              <a:defRPr sz="1871"/>
            </a:lvl1pPr>
            <a:lvl2pPr marL="534604" indent="0">
              <a:buNone/>
              <a:defRPr sz="1637"/>
            </a:lvl2pPr>
            <a:lvl3pPr marL="1069208" indent="0">
              <a:buNone/>
              <a:defRPr sz="1403"/>
            </a:lvl3pPr>
            <a:lvl4pPr marL="1603812" indent="0">
              <a:buNone/>
              <a:defRPr sz="1169"/>
            </a:lvl4pPr>
            <a:lvl5pPr marL="2138416" indent="0">
              <a:buNone/>
              <a:defRPr sz="1169"/>
            </a:lvl5pPr>
            <a:lvl6pPr marL="2673020" indent="0">
              <a:buNone/>
              <a:defRPr sz="1169"/>
            </a:lvl6pPr>
            <a:lvl7pPr marL="3207624" indent="0">
              <a:buNone/>
              <a:defRPr sz="1169"/>
            </a:lvl7pPr>
            <a:lvl8pPr marL="3742228" indent="0">
              <a:buNone/>
              <a:defRPr sz="1169"/>
            </a:lvl8pPr>
            <a:lvl9pPr marL="4276832" indent="0">
              <a:buNone/>
              <a:defRPr sz="1169"/>
            </a:lvl9pPr>
          </a:lstStyle>
          <a:p>
            <a:pPr lvl="0"/>
            <a:r>
              <a:rPr lang="en-GB"/>
              <a:t>Click to edit Master text styles</a:t>
            </a:r>
          </a:p>
        </p:txBody>
      </p:sp>
      <p:sp>
        <p:nvSpPr>
          <p:cNvPr id="5" name="Date Placeholder 4"/>
          <p:cNvSpPr>
            <a:spLocks noGrp="1"/>
          </p:cNvSpPr>
          <p:nvPr>
            <p:ph type="dt" sz="half" idx="10"/>
          </p:nvPr>
        </p:nvSpPr>
        <p:spPr/>
        <p:txBody>
          <a:bodyPr/>
          <a:lstStyle/>
          <a:p>
            <a:fld id="{8E42DC3D-7A03-5644-95D6-5F36B5A10ECA}" type="datetime1">
              <a:rPr lang="en-GB" smtClean="0"/>
              <a:t>09/11/2021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33026384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36455" y="1007957"/>
            <a:ext cx="3448388" cy="3527848"/>
          </a:xfrm>
        </p:spPr>
        <p:txBody>
          <a:bodyPr anchor="b"/>
          <a:lstStyle>
            <a:lvl1pPr>
              <a:defRPr sz="3742"/>
            </a:lvl1pPr>
          </a:lstStyle>
          <a:p>
            <a:r>
              <a:rPr lang="en-GB"/>
              <a:t>Click to edit Master title style</a:t>
            </a:r>
            <a:endParaRPr lang="en-US" dirty="0"/>
          </a:p>
        </p:txBody>
      </p:sp>
      <p:sp>
        <p:nvSpPr>
          <p:cNvPr id="3" name="Picture Placeholder 2"/>
          <p:cNvSpPr>
            <a:spLocks noGrp="1" noChangeAspect="1"/>
          </p:cNvSpPr>
          <p:nvPr>
            <p:ph type="pic" idx="1"/>
          </p:nvPr>
        </p:nvSpPr>
        <p:spPr>
          <a:xfrm>
            <a:off x="4545413" y="2176910"/>
            <a:ext cx="5412730" cy="10744538"/>
          </a:xfrm>
        </p:spPr>
        <p:txBody>
          <a:bodyPr anchor="t"/>
          <a:lstStyle>
            <a:lvl1pPr marL="0" indent="0">
              <a:buNone/>
              <a:defRPr sz="3742"/>
            </a:lvl1pPr>
            <a:lvl2pPr marL="534604" indent="0">
              <a:buNone/>
              <a:defRPr sz="3274"/>
            </a:lvl2pPr>
            <a:lvl3pPr marL="1069208" indent="0">
              <a:buNone/>
              <a:defRPr sz="2806"/>
            </a:lvl3pPr>
            <a:lvl4pPr marL="1603812" indent="0">
              <a:buNone/>
              <a:defRPr sz="2339"/>
            </a:lvl4pPr>
            <a:lvl5pPr marL="2138416" indent="0">
              <a:buNone/>
              <a:defRPr sz="2339"/>
            </a:lvl5pPr>
            <a:lvl6pPr marL="2673020" indent="0">
              <a:buNone/>
              <a:defRPr sz="2339"/>
            </a:lvl6pPr>
            <a:lvl7pPr marL="3207624" indent="0">
              <a:buNone/>
              <a:defRPr sz="2339"/>
            </a:lvl7pPr>
            <a:lvl8pPr marL="3742228" indent="0">
              <a:buNone/>
              <a:defRPr sz="2339"/>
            </a:lvl8pPr>
            <a:lvl9pPr marL="4276832" indent="0">
              <a:buNone/>
              <a:defRPr sz="2339"/>
            </a:lvl9pPr>
          </a:lstStyle>
          <a:p>
            <a:r>
              <a:rPr lang="en-GB"/>
              <a:t>Click icon to add picture</a:t>
            </a:r>
            <a:endParaRPr lang="en-US" dirty="0"/>
          </a:p>
        </p:txBody>
      </p:sp>
      <p:sp>
        <p:nvSpPr>
          <p:cNvPr id="4" name="Text Placeholder 3"/>
          <p:cNvSpPr>
            <a:spLocks noGrp="1"/>
          </p:cNvSpPr>
          <p:nvPr>
            <p:ph type="body" sz="half" idx="2"/>
          </p:nvPr>
        </p:nvSpPr>
        <p:spPr>
          <a:xfrm>
            <a:off x="736455" y="4535805"/>
            <a:ext cx="3448388" cy="8403140"/>
          </a:xfrm>
        </p:spPr>
        <p:txBody>
          <a:bodyPr/>
          <a:lstStyle>
            <a:lvl1pPr marL="0" indent="0">
              <a:buNone/>
              <a:defRPr sz="1871"/>
            </a:lvl1pPr>
            <a:lvl2pPr marL="534604" indent="0">
              <a:buNone/>
              <a:defRPr sz="1637"/>
            </a:lvl2pPr>
            <a:lvl3pPr marL="1069208" indent="0">
              <a:buNone/>
              <a:defRPr sz="1403"/>
            </a:lvl3pPr>
            <a:lvl4pPr marL="1603812" indent="0">
              <a:buNone/>
              <a:defRPr sz="1169"/>
            </a:lvl4pPr>
            <a:lvl5pPr marL="2138416" indent="0">
              <a:buNone/>
              <a:defRPr sz="1169"/>
            </a:lvl5pPr>
            <a:lvl6pPr marL="2673020" indent="0">
              <a:buNone/>
              <a:defRPr sz="1169"/>
            </a:lvl6pPr>
            <a:lvl7pPr marL="3207624" indent="0">
              <a:buNone/>
              <a:defRPr sz="1169"/>
            </a:lvl7pPr>
            <a:lvl8pPr marL="3742228" indent="0">
              <a:buNone/>
              <a:defRPr sz="1169"/>
            </a:lvl8pPr>
            <a:lvl9pPr marL="4276832" indent="0">
              <a:buNone/>
              <a:defRPr sz="1169"/>
            </a:lvl9pPr>
          </a:lstStyle>
          <a:p>
            <a:pPr lvl="0"/>
            <a:r>
              <a:rPr lang="en-GB"/>
              <a:t>Click to edit Master text styles</a:t>
            </a:r>
          </a:p>
        </p:txBody>
      </p:sp>
      <p:sp>
        <p:nvSpPr>
          <p:cNvPr id="5" name="Date Placeholder 4"/>
          <p:cNvSpPr>
            <a:spLocks noGrp="1"/>
          </p:cNvSpPr>
          <p:nvPr>
            <p:ph type="dt" sz="half" idx="10"/>
          </p:nvPr>
        </p:nvSpPr>
        <p:spPr/>
        <p:txBody>
          <a:bodyPr/>
          <a:lstStyle/>
          <a:p>
            <a:fld id="{EE3E01CF-5683-CD43-9505-4151FA33088C}" type="datetime1">
              <a:rPr lang="en-GB" smtClean="0"/>
              <a:t>09/11/2021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13489204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804969"/>
            <a:ext cx="9221689" cy="2922375"/>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735062" y="4024827"/>
            <a:ext cx="9221689" cy="9593089"/>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735062" y="14013401"/>
            <a:ext cx="2405658" cy="804965"/>
          </a:xfrm>
          <a:prstGeom prst="rect">
            <a:avLst/>
          </a:prstGeom>
        </p:spPr>
        <p:txBody>
          <a:bodyPr vert="horz" lIns="91440" tIns="45720" rIns="91440" bIns="45720" rtlCol="0" anchor="ctr"/>
          <a:lstStyle>
            <a:lvl1pPr algn="l">
              <a:defRPr sz="1403">
                <a:solidFill>
                  <a:schemeClr val="tx1">
                    <a:tint val="75000"/>
                  </a:schemeClr>
                </a:solidFill>
              </a:defRPr>
            </a:lvl1pPr>
          </a:lstStyle>
          <a:p>
            <a:fld id="{56FF44D2-BA93-4C48-98F4-B6E46704D06E}" type="datetime1">
              <a:rPr lang="en-GB" smtClean="0"/>
              <a:t>09/11/2021</a:t>
            </a:fld>
            <a:endParaRPr lang="en-US"/>
          </a:p>
        </p:txBody>
      </p:sp>
      <p:sp>
        <p:nvSpPr>
          <p:cNvPr id="5" name="Footer Placeholder 4"/>
          <p:cNvSpPr>
            <a:spLocks noGrp="1"/>
          </p:cNvSpPr>
          <p:nvPr>
            <p:ph type="ftr" sz="quarter" idx="3"/>
          </p:nvPr>
        </p:nvSpPr>
        <p:spPr>
          <a:xfrm>
            <a:off x="3541663" y="14013401"/>
            <a:ext cx="3608487" cy="804965"/>
          </a:xfrm>
          <a:prstGeom prst="rect">
            <a:avLst/>
          </a:prstGeom>
        </p:spPr>
        <p:txBody>
          <a:bodyPr vert="horz" lIns="91440" tIns="45720" rIns="91440" bIns="45720" rtlCol="0" anchor="ctr"/>
          <a:lstStyle>
            <a:lvl1pPr algn="ctr">
              <a:defRPr sz="1403">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551093" y="14013401"/>
            <a:ext cx="2405658" cy="804965"/>
          </a:xfrm>
          <a:prstGeom prst="rect">
            <a:avLst/>
          </a:prstGeom>
        </p:spPr>
        <p:txBody>
          <a:bodyPr vert="horz" lIns="91440" tIns="45720" rIns="91440" bIns="45720" rtlCol="0" anchor="ctr"/>
          <a:lstStyle>
            <a:lvl1pPr algn="r">
              <a:defRPr sz="1403">
                <a:solidFill>
                  <a:schemeClr val="tx1">
                    <a:tint val="75000"/>
                  </a:schemeClr>
                </a:solidFill>
              </a:defRPr>
            </a:lvl1pPr>
          </a:lstStyle>
          <a:p>
            <a:fld id="{87C661E7-D1BC-9F4E-ACDB-6E2E147CF3A0}" type="slidenum">
              <a:rPr lang="en-US" smtClean="0"/>
              <a:t>‹#›</a:t>
            </a:fld>
            <a:endParaRPr lang="en-US"/>
          </a:p>
        </p:txBody>
      </p:sp>
    </p:spTree>
    <p:extLst>
      <p:ext uri="{BB962C8B-B14F-4D97-AF65-F5344CB8AC3E}">
        <p14:creationId xmlns:p14="http://schemas.microsoft.com/office/powerpoint/2010/main" val="14681137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1069208" rtl="0" eaLnBrk="1" latinLnBrk="0" hangingPunct="1">
        <a:lnSpc>
          <a:spcPct val="90000"/>
        </a:lnSpc>
        <a:spcBef>
          <a:spcPct val="0"/>
        </a:spcBef>
        <a:buNone/>
        <a:defRPr sz="5145" kern="1200">
          <a:solidFill>
            <a:schemeClr val="tx1"/>
          </a:solidFill>
          <a:latin typeface="+mj-lt"/>
          <a:ea typeface="+mj-ea"/>
          <a:cs typeface="+mj-cs"/>
        </a:defRPr>
      </a:lvl1pPr>
    </p:titleStyle>
    <p:bodyStyle>
      <a:lvl1pPr marL="267302" indent="-267302" algn="l" defTabSz="1069208" rtl="0" eaLnBrk="1" latinLnBrk="0" hangingPunct="1">
        <a:lnSpc>
          <a:spcPct val="90000"/>
        </a:lnSpc>
        <a:spcBef>
          <a:spcPts val="1169"/>
        </a:spcBef>
        <a:buFont typeface="Arial" panose="020B0604020202020204" pitchFamily="34" charset="0"/>
        <a:buChar char="•"/>
        <a:defRPr sz="3274" kern="1200">
          <a:solidFill>
            <a:schemeClr val="tx1"/>
          </a:solidFill>
          <a:latin typeface="+mn-lt"/>
          <a:ea typeface="+mn-ea"/>
          <a:cs typeface="+mn-cs"/>
        </a:defRPr>
      </a:lvl1pPr>
      <a:lvl2pPr marL="801906" indent="-267302" algn="l" defTabSz="1069208" rtl="0" eaLnBrk="1" latinLnBrk="0" hangingPunct="1">
        <a:lnSpc>
          <a:spcPct val="90000"/>
        </a:lnSpc>
        <a:spcBef>
          <a:spcPts val="585"/>
        </a:spcBef>
        <a:buFont typeface="Arial" panose="020B0604020202020204" pitchFamily="34" charset="0"/>
        <a:buChar char="•"/>
        <a:defRPr sz="2806" kern="1200">
          <a:solidFill>
            <a:schemeClr val="tx1"/>
          </a:solidFill>
          <a:latin typeface="+mn-lt"/>
          <a:ea typeface="+mn-ea"/>
          <a:cs typeface="+mn-cs"/>
        </a:defRPr>
      </a:lvl2pPr>
      <a:lvl3pPr marL="1336510" indent="-267302" algn="l" defTabSz="1069208" rtl="0" eaLnBrk="1" latinLnBrk="0" hangingPunct="1">
        <a:lnSpc>
          <a:spcPct val="90000"/>
        </a:lnSpc>
        <a:spcBef>
          <a:spcPts val="585"/>
        </a:spcBef>
        <a:buFont typeface="Arial" panose="020B0604020202020204" pitchFamily="34" charset="0"/>
        <a:buChar char="•"/>
        <a:defRPr sz="2339" kern="1200">
          <a:solidFill>
            <a:schemeClr val="tx1"/>
          </a:solidFill>
          <a:latin typeface="+mn-lt"/>
          <a:ea typeface="+mn-ea"/>
          <a:cs typeface="+mn-cs"/>
        </a:defRPr>
      </a:lvl3pPr>
      <a:lvl4pPr marL="1871114" indent="-267302" algn="l" defTabSz="1069208" rtl="0" eaLnBrk="1" latinLnBrk="0" hangingPunct="1">
        <a:lnSpc>
          <a:spcPct val="90000"/>
        </a:lnSpc>
        <a:spcBef>
          <a:spcPts val="585"/>
        </a:spcBef>
        <a:buFont typeface="Arial" panose="020B0604020202020204" pitchFamily="34" charset="0"/>
        <a:buChar char="•"/>
        <a:defRPr sz="2105" kern="1200">
          <a:solidFill>
            <a:schemeClr val="tx1"/>
          </a:solidFill>
          <a:latin typeface="+mn-lt"/>
          <a:ea typeface="+mn-ea"/>
          <a:cs typeface="+mn-cs"/>
        </a:defRPr>
      </a:lvl4pPr>
      <a:lvl5pPr marL="2405718" indent="-267302" algn="l" defTabSz="1069208" rtl="0" eaLnBrk="1" latinLnBrk="0" hangingPunct="1">
        <a:lnSpc>
          <a:spcPct val="90000"/>
        </a:lnSpc>
        <a:spcBef>
          <a:spcPts val="585"/>
        </a:spcBef>
        <a:buFont typeface="Arial" panose="020B0604020202020204" pitchFamily="34" charset="0"/>
        <a:buChar char="•"/>
        <a:defRPr sz="2105" kern="1200">
          <a:solidFill>
            <a:schemeClr val="tx1"/>
          </a:solidFill>
          <a:latin typeface="+mn-lt"/>
          <a:ea typeface="+mn-ea"/>
          <a:cs typeface="+mn-cs"/>
        </a:defRPr>
      </a:lvl5pPr>
      <a:lvl6pPr marL="2940322" indent="-267302" algn="l" defTabSz="1069208" rtl="0" eaLnBrk="1" latinLnBrk="0" hangingPunct="1">
        <a:lnSpc>
          <a:spcPct val="90000"/>
        </a:lnSpc>
        <a:spcBef>
          <a:spcPts val="585"/>
        </a:spcBef>
        <a:buFont typeface="Arial" panose="020B0604020202020204" pitchFamily="34" charset="0"/>
        <a:buChar char="•"/>
        <a:defRPr sz="2105" kern="1200">
          <a:solidFill>
            <a:schemeClr val="tx1"/>
          </a:solidFill>
          <a:latin typeface="+mn-lt"/>
          <a:ea typeface="+mn-ea"/>
          <a:cs typeface="+mn-cs"/>
        </a:defRPr>
      </a:lvl6pPr>
      <a:lvl7pPr marL="3474926" indent="-267302" algn="l" defTabSz="1069208" rtl="0" eaLnBrk="1" latinLnBrk="0" hangingPunct="1">
        <a:lnSpc>
          <a:spcPct val="90000"/>
        </a:lnSpc>
        <a:spcBef>
          <a:spcPts val="585"/>
        </a:spcBef>
        <a:buFont typeface="Arial" panose="020B0604020202020204" pitchFamily="34" charset="0"/>
        <a:buChar char="•"/>
        <a:defRPr sz="2105" kern="1200">
          <a:solidFill>
            <a:schemeClr val="tx1"/>
          </a:solidFill>
          <a:latin typeface="+mn-lt"/>
          <a:ea typeface="+mn-ea"/>
          <a:cs typeface="+mn-cs"/>
        </a:defRPr>
      </a:lvl7pPr>
      <a:lvl8pPr marL="4009530" indent="-267302" algn="l" defTabSz="1069208" rtl="0" eaLnBrk="1" latinLnBrk="0" hangingPunct="1">
        <a:lnSpc>
          <a:spcPct val="90000"/>
        </a:lnSpc>
        <a:spcBef>
          <a:spcPts val="585"/>
        </a:spcBef>
        <a:buFont typeface="Arial" panose="020B0604020202020204" pitchFamily="34" charset="0"/>
        <a:buChar char="•"/>
        <a:defRPr sz="2105" kern="1200">
          <a:solidFill>
            <a:schemeClr val="tx1"/>
          </a:solidFill>
          <a:latin typeface="+mn-lt"/>
          <a:ea typeface="+mn-ea"/>
          <a:cs typeface="+mn-cs"/>
        </a:defRPr>
      </a:lvl8pPr>
      <a:lvl9pPr marL="4544134" indent="-267302" algn="l" defTabSz="1069208" rtl="0" eaLnBrk="1" latinLnBrk="0" hangingPunct="1">
        <a:lnSpc>
          <a:spcPct val="90000"/>
        </a:lnSpc>
        <a:spcBef>
          <a:spcPts val="585"/>
        </a:spcBef>
        <a:buFont typeface="Arial" panose="020B0604020202020204" pitchFamily="34" charset="0"/>
        <a:buChar char="•"/>
        <a:defRPr sz="2105" kern="1200">
          <a:solidFill>
            <a:schemeClr val="tx1"/>
          </a:solidFill>
          <a:latin typeface="+mn-lt"/>
          <a:ea typeface="+mn-ea"/>
          <a:cs typeface="+mn-cs"/>
        </a:defRPr>
      </a:lvl9pPr>
    </p:bodyStyle>
    <p:otherStyle>
      <a:defPPr>
        <a:defRPr lang="en-US"/>
      </a:defPPr>
      <a:lvl1pPr marL="0" algn="l" defTabSz="1069208" rtl="0" eaLnBrk="1" latinLnBrk="0" hangingPunct="1">
        <a:defRPr sz="2105" kern="1200">
          <a:solidFill>
            <a:schemeClr val="tx1"/>
          </a:solidFill>
          <a:latin typeface="+mn-lt"/>
          <a:ea typeface="+mn-ea"/>
          <a:cs typeface="+mn-cs"/>
        </a:defRPr>
      </a:lvl1pPr>
      <a:lvl2pPr marL="534604" algn="l" defTabSz="1069208" rtl="0" eaLnBrk="1" latinLnBrk="0" hangingPunct="1">
        <a:defRPr sz="2105" kern="1200">
          <a:solidFill>
            <a:schemeClr val="tx1"/>
          </a:solidFill>
          <a:latin typeface="+mn-lt"/>
          <a:ea typeface="+mn-ea"/>
          <a:cs typeface="+mn-cs"/>
        </a:defRPr>
      </a:lvl2pPr>
      <a:lvl3pPr marL="1069208" algn="l" defTabSz="1069208" rtl="0" eaLnBrk="1" latinLnBrk="0" hangingPunct="1">
        <a:defRPr sz="2105" kern="1200">
          <a:solidFill>
            <a:schemeClr val="tx1"/>
          </a:solidFill>
          <a:latin typeface="+mn-lt"/>
          <a:ea typeface="+mn-ea"/>
          <a:cs typeface="+mn-cs"/>
        </a:defRPr>
      </a:lvl3pPr>
      <a:lvl4pPr marL="1603812" algn="l" defTabSz="1069208" rtl="0" eaLnBrk="1" latinLnBrk="0" hangingPunct="1">
        <a:defRPr sz="2105" kern="1200">
          <a:solidFill>
            <a:schemeClr val="tx1"/>
          </a:solidFill>
          <a:latin typeface="+mn-lt"/>
          <a:ea typeface="+mn-ea"/>
          <a:cs typeface="+mn-cs"/>
        </a:defRPr>
      </a:lvl4pPr>
      <a:lvl5pPr marL="2138416" algn="l" defTabSz="1069208" rtl="0" eaLnBrk="1" latinLnBrk="0" hangingPunct="1">
        <a:defRPr sz="2105" kern="1200">
          <a:solidFill>
            <a:schemeClr val="tx1"/>
          </a:solidFill>
          <a:latin typeface="+mn-lt"/>
          <a:ea typeface="+mn-ea"/>
          <a:cs typeface="+mn-cs"/>
        </a:defRPr>
      </a:lvl5pPr>
      <a:lvl6pPr marL="2673020" algn="l" defTabSz="1069208" rtl="0" eaLnBrk="1" latinLnBrk="0" hangingPunct="1">
        <a:defRPr sz="2105" kern="1200">
          <a:solidFill>
            <a:schemeClr val="tx1"/>
          </a:solidFill>
          <a:latin typeface="+mn-lt"/>
          <a:ea typeface="+mn-ea"/>
          <a:cs typeface="+mn-cs"/>
        </a:defRPr>
      </a:lvl6pPr>
      <a:lvl7pPr marL="3207624" algn="l" defTabSz="1069208" rtl="0" eaLnBrk="1" latinLnBrk="0" hangingPunct="1">
        <a:defRPr sz="2105" kern="1200">
          <a:solidFill>
            <a:schemeClr val="tx1"/>
          </a:solidFill>
          <a:latin typeface="+mn-lt"/>
          <a:ea typeface="+mn-ea"/>
          <a:cs typeface="+mn-cs"/>
        </a:defRPr>
      </a:lvl7pPr>
      <a:lvl8pPr marL="3742228" algn="l" defTabSz="1069208" rtl="0" eaLnBrk="1" latinLnBrk="0" hangingPunct="1">
        <a:defRPr sz="2105" kern="1200">
          <a:solidFill>
            <a:schemeClr val="tx1"/>
          </a:solidFill>
          <a:latin typeface="+mn-lt"/>
          <a:ea typeface="+mn-ea"/>
          <a:cs typeface="+mn-cs"/>
        </a:defRPr>
      </a:lvl8pPr>
      <a:lvl9pPr marL="4276832" algn="l" defTabSz="1069208" rtl="0" eaLnBrk="1" latinLnBrk="0" hangingPunct="1">
        <a:defRPr sz="210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cid:image005.png@01D7428B.82F6AAD0" TargetMode="External"/><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xmlns="" id="{D9B4C23A-F030-9342-85C6-1EAFF9FC92F9}"/>
              </a:ext>
            </a:extLst>
          </p:cNvPr>
          <p:cNvSpPr txBox="1"/>
          <p:nvPr/>
        </p:nvSpPr>
        <p:spPr>
          <a:xfrm>
            <a:off x="4462607" y="10365881"/>
            <a:ext cx="6080573" cy="2893100"/>
          </a:xfrm>
          <a:prstGeom prst="rect">
            <a:avLst/>
          </a:prstGeom>
          <a:noFill/>
        </p:spPr>
        <p:txBody>
          <a:bodyPr wrap="square" lIns="91440" tIns="45720" rIns="91440" bIns="45720" rtlCol="0" anchor="t">
            <a:spAutoFit/>
          </a:bodyPr>
          <a:lstStyle/>
          <a:p>
            <a:r>
              <a:rPr lang="en-GB" sz="1400" b="1">
                <a:latin typeface="Arial" panose="020B0604020202020204" pitchFamily="34" charset="0"/>
                <a:cs typeface="Arial" panose="020B0604020202020204" pitchFamily="34" charset="0"/>
              </a:rPr>
              <a:t>Sarah (Physiotherapist) </a:t>
            </a:r>
            <a:r>
              <a:rPr lang="en-GB" sz="1400" b="1" i="1">
                <a:latin typeface="Arial" panose="020B0604020202020204" pitchFamily="34" charset="0"/>
                <a:cs typeface="Arial" panose="020B0604020202020204" pitchFamily="34" charset="0"/>
              </a:rPr>
              <a:t>‘I’m really enjoying this role and am especially looking forward to finding opportunities for physiotherapists and other AHP’s to be involved in shaping the clinical care we provide by being involved in research.’ </a:t>
            </a:r>
            <a:endParaRPr lang="en-US"/>
          </a:p>
          <a:p>
            <a:pPr algn="r"/>
            <a:endParaRPr lang="en-GB" sz="1400" b="1">
              <a:latin typeface="Arial" panose="020B0604020202020204" pitchFamily="34" charset="0"/>
              <a:cs typeface="Arial" panose="020B0604020202020204" pitchFamily="34" charset="0"/>
            </a:endParaRPr>
          </a:p>
          <a:p>
            <a:r>
              <a:rPr lang="en-GB" sz="1400" b="1">
                <a:latin typeface="Arial" panose="020B0604020202020204" pitchFamily="34" charset="0"/>
                <a:cs typeface="Arial" panose="020B0604020202020204" pitchFamily="34" charset="0"/>
              </a:rPr>
              <a:t>Amber (Midwife) ‘</a:t>
            </a:r>
            <a:r>
              <a:rPr lang="en-GB" sz="1400" b="1" i="1">
                <a:latin typeface="Arial" panose="020B0604020202020204" pitchFamily="34" charset="0"/>
                <a:cs typeface="Arial" panose="020B0604020202020204" pitchFamily="34" charset="0"/>
              </a:rPr>
              <a:t>Research in the clinical area tends to take a backseat in terms of priority- by encouraging clinicians to become ‘Research Active’ this will bring research to the forefront of their minds, improving our outcomes for the women in our care’. </a:t>
            </a:r>
          </a:p>
          <a:p>
            <a:endParaRPr lang="en-GB" sz="1400" b="1">
              <a:latin typeface="Arial" panose="020B0604020202020204" pitchFamily="34" charset="0"/>
              <a:cs typeface="Arial" panose="020B0604020202020204" pitchFamily="34" charset="0"/>
            </a:endParaRPr>
          </a:p>
          <a:p>
            <a:r>
              <a:rPr lang="en-GB" sz="1400" b="1">
                <a:latin typeface="Arial" panose="020B0604020202020204" pitchFamily="34" charset="0"/>
                <a:cs typeface="Arial" panose="020B0604020202020204" pitchFamily="34" charset="0"/>
              </a:rPr>
              <a:t>Kay (Nurse) ‘</a:t>
            </a:r>
            <a:r>
              <a:rPr lang="en-GB" sz="1400" b="1" i="1">
                <a:latin typeface="Arial" panose="020B0604020202020204" pitchFamily="34" charset="0"/>
                <a:cs typeface="Arial" panose="020B0604020202020204" pitchFamily="34" charset="0"/>
              </a:rPr>
              <a:t>This role for me helps to promote and inspire integrated collaboration, sharing of ideas and critical inquiry to encourage deeper learning and enhance our patient experiences’. </a:t>
            </a:r>
            <a:endParaRPr lang="en-US" sz="1400" b="1" i="1">
              <a:latin typeface="Arial" panose="020B0604020202020204" pitchFamily="34" charset="0"/>
              <a:cs typeface="Arial" panose="020B0604020202020204" pitchFamily="34" charset="0"/>
            </a:endParaRPr>
          </a:p>
        </p:txBody>
      </p:sp>
      <p:sp>
        <p:nvSpPr>
          <p:cNvPr id="20" name="TextBox 19">
            <a:extLst>
              <a:ext uri="{FF2B5EF4-FFF2-40B4-BE49-F238E27FC236}">
                <a16:creationId xmlns:a16="http://schemas.microsoft.com/office/drawing/2014/main" xmlns="" id="{730DA548-6E52-BC44-A009-44207E9C34C6}"/>
              </a:ext>
            </a:extLst>
          </p:cNvPr>
          <p:cNvSpPr txBox="1"/>
          <p:nvPr/>
        </p:nvSpPr>
        <p:spPr>
          <a:xfrm>
            <a:off x="229619" y="5552975"/>
            <a:ext cx="4270499" cy="461665"/>
          </a:xfrm>
          <a:prstGeom prst="rect">
            <a:avLst/>
          </a:prstGeom>
          <a:noFill/>
        </p:spPr>
        <p:txBody>
          <a:bodyPr wrap="square" rtlCol="0">
            <a:spAutoFit/>
          </a:bodyPr>
          <a:lstStyle/>
          <a:p>
            <a:r>
              <a:rPr lang="en-US" sz="2400" b="1"/>
              <a:t>Aim of Role:</a:t>
            </a:r>
          </a:p>
        </p:txBody>
      </p:sp>
      <p:sp>
        <p:nvSpPr>
          <p:cNvPr id="24" name="TextBox 23">
            <a:extLst>
              <a:ext uri="{FF2B5EF4-FFF2-40B4-BE49-F238E27FC236}">
                <a16:creationId xmlns:a16="http://schemas.microsoft.com/office/drawing/2014/main" xmlns="" id="{79451739-B4A4-BC48-8B74-66FAB7E1A937}"/>
              </a:ext>
            </a:extLst>
          </p:cNvPr>
          <p:cNvSpPr txBox="1"/>
          <p:nvPr/>
        </p:nvSpPr>
        <p:spPr>
          <a:xfrm>
            <a:off x="192108" y="9887598"/>
            <a:ext cx="4270499" cy="461665"/>
          </a:xfrm>
          <a:prstGeom prst="rect">
            <a:avLst/>
          </a:prstGeom>
          <a:noFill/>
        </p:spPr>
        <p:txBody>
          <a:bodyPr wrap="square" rtlCol="0">
            <a:spAutoFit/>
          </a:bodyPr>
          <a:lstStyle/>
          <a:p>
            <a:r>
              <a:rPr lang="en-US" sz="2400" b="1"/>
              <a:t>What Now?</a:t>
            </a:r>
          </a:p>
        </p:txBody>
      </p:sp>
      <p:sp>
        <p:nvSpPr>
          <p:cNvPr id="29" name="Rectangle 28">
            <a:extLst>
              <a:ext uri="{FF2B5EF4-FFF2-40B4-BE49-F238E27FC236}">
                <a16:creationId xmlns:a16="http://schemas.microsoft.com/office/drawing/2014/main" xmlns="" id="{A951FF87-1458-0346-8C90-57C6CDBB0797}"/>
              </a:ext>
            </a:extLst>
          </p:cNvPr>
          <p:cNvSpPr/>
          <p:nvPr/>
        </p:nvSpPr>
        <p:spPr>
          <a:xfrm>
            <a:off x="5031242" y="6687671"/>
            <a:ext cx="5442858" cy="3023591"/>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a:extLst>
              <a:ext uri="{FF2B5EF4-FFF2-40B4-BE49-F238E27FC236}">
                <a16:creationId xmlns:a16="http://schemas.microsoft.com/office/drawing/2014/main" xmlns="" id="{7968EE91-BD68-8146-B4F1-F84513CD0E29}"/>
              </a:ext>
            </a:extLst>
          </p:cNvPr>
          <p:cNvSpPr txBox="1"/>
          <p:nvPr/>
        </p:nvSpPr>
        <p:spPr>
          <a:xfrm>
            <a:off x="382020" y="1007618"/>
            <a:ext cx="9927772" cy="954107"/>
          </a:xfrm>
          <a:prstGeom prst="rect">
            <a:avLst/>
          </a:prstGeom>
          <a:noFill/>
        </p:spPr>
        <p:txBody>
          <a:bodyPr wrap="square" lIns="91440" tIns="45720" rIns="91440" bIns="45720" rtlCol="0" anchor="t">
            <a:spAutoFit/>
          </a:bodyPr>
          <a:lstStyle/>
          <a:p>
            <a:pPr algn="ctr"/>
            <a:r>
              <a:rPr lang="en-GB" sz="2800" b="1" dirty="0">
                <a:solidFill>
                  <a:schemeClr val="bg1"/>
                </a:solidFill>
                <a:latin typeface="Arial"/>
                <a:cs typeface="Arial"/>
              </a:rPr>
              <a:t>CLINICAL ACADEMIC LINK TUTOR ROLE</a:t>
            </a:r>
            <a:endParaRPr lang="en-US" sz="2800" b="1" dirty="0">
              <a:solidFill>
                <a:schemeClr val="bg1"/>
              </a:solidFill>
              <a:latin typeface="Arial" panose="020B0604020202020204" pitchFamily="34" charset="0"/>
              <a:cs typeface="Arial" panose="020B0604020202020204" pitchFamily="34" charset="0"/>
            </a:endParaRPr>
          </a:p>
          <a:p>
            <a:pPr algn="ctr"/>
            <a:r>
              <a:rPr lang="en-GB" sz="2800" b="1" dirty="0">
                <a:solidFill>
                  <a:schemeClr val="bg1"/>
                </a:solidFill>
                <a:latin typeface="Arial"/>
                <a:cs typeface="Arial"/>
              </a:rPr>
              <a:t>WITHIN RESEARCH </a:t>
            </a:r>
            <a:endParaRPr lang="en-US" sz="2800" b="1">
              <a:solidFill>
                <a:schemeClr val="bg1"/>
              </a:solidFill>
              <a:latin typeface="Arial" panose="020B0604020202020204" pitchFamily="34" charset="0"/>
              <a:cs typeface="Arial" panose="020B0604020202020204" pitchFamily="34" charset="0"/>
            </a:endParaRPr>
          </a:p>
        </p:txBody>
      </p:sp>
      <p:sp>
        <p:nvSpPr>
          <p:cNvPr id="26" name="TextBox 25">
            <a:extLst>
              <a:ext uri="{FF2B5EF4-FFF2-40B4-BE49-F238E27FC236}">
                <a16:creationId xmlns:a16="http://schemas.microsoft.com/office/drawing/2014/main" xmlns="" id="{B58AD6FE-F3F4-8946-838E-E4A51B087E8E}"/>
              </a:ext>
            </a:extLst>
          </p:cNvPr>
          <p:cNvSpPr txBox="1"/>
          <p:nvPr/>
        </p:nvSpPr>
        <p:spPr>
          <a:xfrm>
            <a:off x="382020" y="1954046"/>
            <a:ext cx="9927772" cy="400110"/>
          </a:xfrm>
          <a:prstGeom prst="rect">
            <a:avLst/>
          </a:prstGeom>
          <a:noFill/>
        </p:spPr>
        <p:txBody>
          <a:bodyPr wrap="square" rtlCol="0">
            <a:spAutoFit/>
          </a:bodyPr>
          <a:lstStyle/>
          <a:p>
            <a:pPr algn="ctr"/>
            <a:r>
              <a:rPr lang="en-US" sz="2000" b="1">
                <a:solidFill>
                  <a:schemeClr val="bg1"/>
                </a:solidFill>
                <a:latin typeface="Arial" panose="020B0604020202020204" pitchFamily="34" charset="0"/>
                <a:cs typeface="Arial" panose="020B0604020202020204" pitchFamily="34" charset="0"/>
              </a:rPr>
              <a:t>Amber Jones, Sarah Calloway, Kay Wilson- </a:t>
            </a:r>
            <a:r>
              <a:rPr lang="en-US" sz="2000">
                <a:solidFill>
                  <a:schemeClr val="bg1"/>
                </a:solidFill>
                <a:latin typeface="Arial" panose="020B0604020202020204" pitchFamily="34" charset="0"/>
                <a:cs typeface="Arial" panose="020B0604020202020204" pitchFamily="34" charset="0"/>
              </a:rPr>
              <a:t>Clinical Academic Link Tutors. </a:t>
            </a:r>
          </a:p>
        </p:txBody>
      </p:sp>
      <p:pic>
        <p:nvPicPr>
          <p:cNvPr id="27" name="Picture 26" descr="cid:image001.png@01D73B76.934CE9B0"/>
          <p:cNvPicPr/>
          <p:nvPr/>
        </p:nvPicPr>
        <p:blipFill>
          <a:blip r:embed="rId2" r:link="rId3">
            <a:extLst>
              <a:ext uri="{28A0092B-C50C-407E-A947-70E740481C1C}">
                <a14:useLocalDpi xmlns:a14="http://schemas.microsoft.com/office/drawing/2010/main" val="0"/>
              </a:ext>
            </a:extLst>
          </a:blip>
          <a:stretch>
            <a:fillRect/>
          </a:stretch>
        </p:blipFill>
        <p:spPr bwMode="auto">
          <a:xfrm>
            <a:off x="4534277" y="2526623"/>
            <a:ext cx="5953956" cy="3106635"/>
          </a:xfrm>
          <a:prstGeom prst="rect">
            <a:avLst/>
          </a:prstGeom>
          <a:noFill/>
          <a:ln>
            <a:noFill/>
          </a:ln>
        </p:spPr>
      </p:pic>
      <p:sp>
        <p:nvSpPr>
          <p:cNvPr id="30" name="TextBox 29"/>
          <p:cNvSpPr txBox="1"/>
          <p:nvPr/>
        </p:nvSpPr>
        <p:spPr>
          <a:xfrm>
            <a:off x="4462607" y="5631159"/>
            <a:ext cx="6011493" cy="584775"/>
          </a:xfrm>
          <a:prstGeom prst="rect">
            <a:avLst/>
          </a:prstGeom>
          <a:noFill/>
        </p:spPr>
        <p:txBody>
          <a:bodyPr wrap="square" rtlCol="0">
            <a:spAutoFit/>
          </a:bodyPr>
          <a:lstStyle/>
          <a:p>
            <a:pPr algn="r"/>
            <a:r>
              <a:rPr lang="en-GB" sz="1600" b="1"/>
              <a:t>Increase in participants recruited to Research studies in 20/21 despite COVID and redeployment of staff </a:t>
            </a:r>
          </a:p>
        </p:txBody>
      </p:sp>
      <p:sp>
        <p:nvSpPr>
          <p:cNvPr id="32" name="TextBox 31"/>
          <p:cNvSpPr txBox="1"/>
          <p:nvPr/>
        </p:nvSpPr>
        <p:spPr>
          <a:xfrm>
            <a:off x="229619" y="5663000"/>
            <a:ext cx="7180662" cy="1477328"/>
          </a:xfrm>
          <a:prstGeom prst="rect">
            <a:avLst/>
          </a:prstGeom>
          <a:noFill/>
        </p:spPr>
        <p:txBody>
          <a:bodyPr wrap="square" lIns="91440" tIns="45720" rIns="91440" bIns="45720" rtlCol="0" anchor="t">
            <a:spAutoFit/>
          </a:bodyPr>
          <a:lstStyle/>
          <a:p>
            <a:pPr fontAlgn="base"/>
            <a:endParaRPr lang="en-GB" b="1"/>
          </a:p>
          <a:p>
            <a:r>
              <a:rPr lang="en-GB">
                <a:cs typeface="Calibri" panose="020F0502020204030204"/>
              </a:rPr>
              <a:t>To be a link between the clinical area and research, </a:t>
            </a:r>
            <a:endParaRPr lang="en-GB"/>
          </a:p>
          <a:p>
            <a:r>
              <a:rPr lang="en-GB">
                <a:cs typeface="Calibri"/>
              </a:rPr>
              <a:t>making research more accessible to clinicians </a:t>
            </a:r>
            <a:endParaRPr lang="en-GB"/>
          </a:p>
          <a:p>
            <a:r>
              <a:rPr lang="en-GB">
                <a:cs typeface="Calibri"/>
              </a:rPr>
              <a:t>and students.</a:t>
            </a:r>
            <a:endParaRPr lang="en-GB"/>
          </a:p>
          <a:p>
            <a:pPr fontAlgn="base"/>
            <a:endParaRPr lang="en-GB"/>
          </a:p>
        </p:txBody>
      </p:sp>
      <p:sp>
        <p:nvSpPr>
          <p:cNvPr id="33" name="TextBox 32"/>
          <p:cNvSpPr txBox="1"/>
          <p:nvPr/>
        </p:nvSpPr>
        <p:spPr>
          <a:xfrm>
            <a:off x="217075" y="10380235"/>
            <a:ext cx="4107023" cy="2862322"/>
          </a:xfrm>
          <a:prstGeom prst="rect">
            <a:avLst/>
          </a:prstGeom>
          <a:noFill/>
        </p:spPr>
        <p:txBody>
          <a:bodyPr wrap="square" lIns="91440" tIns="45720" rIns="91440" bIns="45720" rtlCol="0" anchor="t">
            <a:spAutoFit/>
          </a:bodyPr>
          <a:lstStyle/>
          <a:p>
            <a:pPr lvl="0" algn="just" fontAlgn="base"/>
            <a:r>
              <a:rPr lang="en-GB" sz="2000"/>
              <a:t>Having a midwifery Clinical Academic Link Tutor within the team has enabled more midwifery research studies to be opened. (UKOSS and PAN COVID)</a:t>
            </a:r>
            <a:endParaRPr lang="en-GB" sz="2000">
              <a:cs typeface="Calibri"/>
            </a:endParaRPr>
          </a:p>
          <a:p>
            <a:pPr lvl="0" algn="just" fontAlgn="base"/>
            <a:endParaRPr lang="en-GB" sz="2000"/>
          </a:p>
          <a:p>
            <a:pPr algn="just" fontAlgn="base"/>
            <a:r>
              <a:rPr lang="en-GB" sz="2000"/>
              <a:t>Opportunities for Clinical Academic Link Tutor to take on role of Principle Investigator for COVID Nurse Study. </a:t>
            </a:r>
          </a:p>
        </p:txBody>
      </p:sp>
      <p:sp>
        <p:nvSpPr>
          <p:cNvPr id="2" name="TextBox 1"/>
          <p:cNvSpPr txBox="1"/>
          <p:nvPr/>
        </p:nvSpPr>
        <p:spPr>
          <a:xfrm>
            <a:off x="210592" y="6776614"/>
            <a:ext cx="4959826" cy="461665"/>
          </a:xfrm>
          <a:prstGeom prst="rect">
            <a:avLst/>
          </a:prstGeom>
          <a:noFill/>
        </p:spPr>
        <p:txBody>
          <a:bodyPr wrap="square" rtlCol="0">
            <a:spAutoFit/>
          </a:bodyPr>
          <a:lstStyle/>
          <a:p>
            <a:r>
              <a:rPr lang="en-GB" sz="2400" b="1"/>
              <a:t>Why is this important? </a:t>
            </a:r>
          </a:p>
        </p:txBody>
      </p:sp>
      <p:sp>
        <p:nvSpPr>
          <p:cNvPr id="4" name="TextBox 3"/>
          <p:cNvSpPr txBox="1"/>
          <p:nvPr/>
        </p:nvSpPr>
        <p:spPr>
          <a:xfrm>
            <a:off x="5340049" y="6835101"/>
            <a:ext cx="5120346" cy="2831544"/>
          </a:xfrm>
          <a:prstGeom prst="rect">
            <a:avLst/>
          </a:prstGeom>
          <a:noFill/>
        </p:spPr>
        <p:txBody>
          <a:bodyPr wrap="square" lIns="91440" tIns="45720" rIns="91440" bIns="45720" rtlCol="0" anchor="t">
            <a:spAutoFit/>
          </a:bodyPr>
          <a:lstStyle/>
          <a:p>
            <a:r>
              <a:rPr lang="en-GB" b="1"/>
              <a:t>Home Grown Research:</a:t>
            </a:r>
          </a:p>
          <a:p>
            <a:endParaRPr lang="en-GB" sz="1600"/>
          </a:p>
          <a:p>
            <a:r>
              <a:rPr lang="en-GB" sz="1600"/>
              <a:t>“Tissue viability team identified atypical skin changes that are not clinically perceived to be traditional pressure ulcers. The team initially held off contacting the research team as we were nervous that this might not be something they would be interested in or the idea would seem silly, however we couldn’t have been more mistaken</a:t>
            </a:r>
            <a:r>
              <a:rPr lang="en-GB" sz="1600" b="1"/>
              <a:t>. The research team have been so supportive in developing our idea and putting us on the right track to undertake home-grown research.” Tissue Viability Nurse, May 2021. </a:t>
            </a:r>
            <a:r>
              <a:rPr lang="en-GB" sz="1600"/>
              <a:t> </a:t>
            </a:r>
          </a:p>
        </p:txBody>
      </p:sp>
      <p:sp>
        <p:nvSpPr>
          <p:cNvPr id="6" name="TextBox 5"/>
          <p:cNvSpPr txBox="1"/>
          <p:nvPr/>
        </p:nvSpPr>
        <p:spPr>
          <a:xfrm>
            <a:off x="4455337" y="9918574"/>
            <a:ext cx="3437930" cy="461665"/>
          </a:xfrm>
          <a:prstGeom prst="rect">
            <a:avLst/>
          </a:prstGeom>
          <a:noFill/>
        </p:spPr>
        <p:txBody>
          <a:bodyPr wrap="square" lIns="91440" tIns="45720" rIns="91440" bIns="45720" rtlCol="0" anchor="t">
            <a:spAutoFit/>
          </a:bodyPr>
          <a:lstStyle/>
          <a:p>
            <a:r>
              <a:rPr lang="en-GB" sz="2400" b="1"/>
              <a:t>What Next?</a:t>
            </a:r>
          </a:p>
        </p:txBody>
      </p:sp>
      <p:pic>
        <p:nvPicPr>
          <p:cNvPr id="35" name="Picture 34"/>
          <p:cNvPicPr/>
          <p:nvPr/>
        </p:nvPicPr>
        <p:blipFill>
          <a:blip r:embed="rId4">
            <a:extLst>
              <a:ext uri="{28A0092B-C50C-407E-A947-70E740481C1C}">
                <a14:useLocalDpi xmlns:a14="http://schemas.microsoft.com/office/drawing/2010/main" val="0"/>
              </a:ext>
            </a:extLst>
          </a:blip>
          <a:srcRect/>
          <a:stretch>
            <a:fillRect/>
          </a:stretch>
        </p:blipFill>
        <p:spPr bwMode="auto">
          <a:xfrm>
            <a:off x="8862637" y="13571574"/>
            <a:ext cx="1828040" cy="1604217"/>
          </a:xfrm>
          <a:prstGeom prst="rect">
            <a:avLst/>
          </a:prstGeom>
          <a:noFill/>
          <a:ln>
            <a:noFill/>
          </a:ln>
        </p:spPr>
      </p:pic>
      <p:sp>
        <p:nvSpPr>
          <p:cNvPr id="7" name="TextBox 6"/>
          <p:cNvSpPr txBox="1"/>
          <p:nvPr/>
        </p:nvSpPr>
        <p:spPr>
          <a:xfrm>
            <a:off x="238632" y="7238034"/>
            <a:ext cx="4018776" cy="2339102"/>
          </a:xfrm>
          <a:prstGeom prst="rect">
            <a:avLst/>
          </a:prstGeom>
          <a:noFill/>
        </p:spPr>
        <p:txBody>
          <a:bodyPr wrap="square" lIns="91440" tIns="45720" rIns="91440" bIns="45720" rtlCol="0" anchor="t">
            <a:spAutoFit/>
          </a:bodyPr>
          <a:lstStyle/>
          <a:p>
            <a:pPr algn="just" fontAlgn="base"/>
            <a:r>
              <a:rPr lang="en-GB">
                <a:solidFill>
                  <a:srgbClr val="000000"/>
                </a:solidFill>
                <a:ea typeface="Times New Roman"/>
                <a:cs typeface="Times New Roman"/>
              </a:rPr>
              <a:t>CQC report highlighted safety improvements needed. </a:t>
            </a:r>
            <a:endParaRPr lang="en-GB">
              <a:ea typeface="Times New Roman"/>
            </a:endParaRPr>
          </a:p>
          <a:p>
            <a:pPr algn="just" fontAlgn="base">
              <a:spcAft>
                <a:spcPts val="0"/>
              </a:spcAft>
            </a:pPr>
            <a:endParaRPr lang="en-GB">
              <a:ea typeface="Times New Roman"/>
            </a:endParaRPr>
          </a:p>
          <a:p>
            <a:pPr algn="just" fontAlgn="base"/>
            <a:r>
              <a:rPr lang="en-GB">
                <a:solidFill>
                  <a:srgbClr val="000000"/>
                </a:solidFill>
                <a:ea typeface="Times New Roman"/>
                <a:cs typeface="Times New Roman"/>
              </a:rPr>
              <a:t>Clinicians being research active contributes to our evidence based practice, which directly benefits patient safety and is in line with our Trust Vision of providing Safe and High Quality care</a:t>
            </a:r>
            <a:r>
              <a:rPr lang="en-GB" sz="2000">
                <a:solidFill>
                  <a:srgbClr val="000000"/>
                </a:solidFill>
                <a:ea typeface="Times New Roman"/>
                <a:cs typeface="Times New Roman"/>
              </a:rPr>
              <a:t>. </a:t>
            </a:r>
            <a:endParaRPr lang="en-GB" sz="1600">
              <a:latin typeface="Times New Roman"/>
              <a:ea typeface="Times New Roman"/>
            </a:endParaRPr>
          </a:p>
        </p:txBody>
      </p:sp>
      <p:sp>
        <p:nvSpPr>
          <p:cNvPr id="8" name="TextBox 7"/>
          <p:cNvSpPr txBox="1"/>
          <p:nvPr/>
        </p:nvSpPr>
        <p:spPr>
          <a:xfrm>
            <a:off x="-1" y="13805647"/>
            <a:ext cx="8601026" cy="954107"/>
          </a:xfrm>
          <a:prstGeom prst="rect">
            <a:avLst/>
          </a:prstGeom>
          <a:noFill/>
        </p:spPr>
        <p:txBody>
          <a:bodyPr wrap="square" rtlCol="0">
            <a:spAutoFit/>
          </a:bodyPr>
          <a:lstStyle/>
          <a:p>
            <a:r>
              <a:rPr lang="en-GB" sz="2800" i="1">
                <a:solidFill>
                  <a:schemeClr val="bg1"/>
                </a:solidFill>
              </a:rPr>
              <a:t>“No research without action, no action without research”     </a:t>
            </a:r>
            <a:br>
              <a:rPr lang="en-GB" sz="2800" i="1">
                <a:solidFill>
                  <a:schemeClr val="bg1"/>
                </a:solidFill>
              </a:rPr>
            </a:br>
            <a:r>
              <a:rPr lang="en-GB" sz="2800" i="1">
                <a:solidFill>
                  <a:schemeClr val="bg1"/>
                </a:solidFill>
              </a:rPr>
              <a:t>  Kurt Lewin </a:t>
            </a:r>
          </a:p>
        </p:txBody>
      </p:sp>
      <p:pic>
        <p:nvPicPr>
          <p:cNvPr id="18" name="Picture 17"/>
          <p:cNvPicPr/>
          <p:nvPr/>
        </p:nvPicPr>
        <p:blipFill rotWithShape="1">
          <a:blip r:embed="rId5">
            <a:extLst>
              <a:ext uri="{28A0092B-C50C-407E-A947-70E740481C1C}">
                <a14:useLocalDpi xmlns:a14="http://schemas.microsoft.com/office/drawing/2010/main" val="0"/>
              </a:ext>
            </a:extLst>
          </a:blip>
          <a:srcRect l="14464" t="8989" r="21634" b="20225"/>
          <a:stretch/>
        </p:blipFill>
        <p:spPr bwMode="auto">
          <a:xfrm>
            <a:off x="321552" y="2510988"/>
            <a:ext cx="2888216" cy="3106635"/>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13553244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80</TotalTime>
  <Words>326</Words>
  <Application>Microsoft Office PowerPoint</Application>
  <PresentationFormat>Custom</PresentationFormat>
  <Paragraphs>27</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Lakha Manoj (RBK) Walsall Healthcare NHS Trust</dc:creator>
  <cp:lastModifiedBy>Bradley Joyce (RBK) Walsall Healthcare NHS Trust</cp:lastModifiedBy>
  <cp:revision>37</cp:revision>
  <dcterms:created xsi:type="dcterms:W3CDTF">2020-12-07T15:24:36Z</dcterms:created>
  <dcterms:modified xsi:type="dcterms:W3CDTF">2021-11-09T13:44:56Z</dcterms:modified>
</cp:coreProperties>
</file>