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306" r:id="rId4"/>
    <p:sldId id="307" r:id="rId5"/>
    <p:sldId id="308" r:id="rId6"/>
    <p:sldId id="309" r:id="rId7"/>
    <p:sldId id="310" r:id="rId8"/>
    <p:sldId id="300" r:id="rId9"/>
    <p:sldId id="301" r:id="rId10"/>
    <p:sldId id="303" r:id="rId11"/>
    <p:sldId id="305" r:id="rId12"/>
    <p:sldId id="302" r:id="rId13"/>
    <p:sldId id="304" r:id="rId14"/>
    <p:sldId id="311" r:id="rId15"/>
    <p:sldId id="31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76" autoAdjust="0"/>
    <p:restoredTop sz="67519" autoAdjust="0"/>
  </p:normalViewPr>
  <p:slideViewPr>
    <p:cSldViewPr snapToGrid="0" snapToObjects="1">
      <p:cViewPr>
        <p:scale>
          <a:sx n="80" d="100"/>
          <a:sy n="80" d="100"/>
        </p:scale>
        <p:origin x="-142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cfhcc20-97\Users\S&amp;A%20Chase%20Farm%20Management%20Team\Feedback%20Forum\CFH%20Learning%20System%20Feedback%20Actions%20Tracke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cfhcc20-97\Users\S&amp;A%20Chase%20Farm%20Management%20Team\Feedback%20Forum\CFH%20Learning%20System%20Feedback%20Actions%20Tracke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cfhcc20-97\Users\S&amp;A%20Chase%20Farm%20Management%20Team\Feedback%20Forum\CFH%20Learning%20System%20Feedback%20Actions%20Tracke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bcfhcc20-97\Users\S&amp;A%20Chase%20Farm%20Management%20Team\Feedback%20Forum\CFH%20Learning%20System%20Feedback%20Actions%20Track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/>
              <a:t>Weekly items raised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cat>
            <c:multiLvlStrRef>
              <c:f>'Weekly items raised data'!$A$3:$B$19</c:f>
              <c:multiLvlStrCache>
                <c:ptCount val="17"/>
                <c:lvl>
                  <c:pt idx="0">
                    <c:v>08/06/2020</c:v>
                  </c:pt>
                  <c:pt idx="1">
                    <c:v>15/06/2020</c:v>
                  </c:pt>
                  <c:pt idx="2">
                    <c:v>22/06/2020</c:v>
                  </c:pt>
                  <c:pt idx="3">
                    <c:v>29/06/2020</c:v>
                  </c:pt>
                  <c:pt idx="4">
                    <c:v>06/07/2020</c:v>
                  </c:pt>
                  <c:pt idx="5">
                    <c:v>13/07/2020</c:v>
                  </c:pt>
                  <c:pt idx="6">
                    <c:v>20/07/2020</c:v>
                  </c:pt>
                  <c:pt idx="7">
                    <c:v>27/07/2020</c:v>
                  </c:pt>
                  <c:pt idx="8">
                    <c:v>03/08/2020</c:v>
                  </c:pt>
                  <c:pt idx="9">
                    <c:v>10/08/2020</c:v>
                  </c:pt>
                  <c:pt idx="10">
                    <c:v>17/08/2020</c:v>
                  </c:pt>
                  <c:pt idx="11">
                    <c:v>24/08/2020</c:v>
                  </c:pt>
                  <c:pt idx="12">
                    <c:v>31/08/2020</c:v>
                  </c:pt>
                  <c:pt idx="13">
                    <c:v>07/09/2020</c:v>
                  </c:pt>
                  <c:pt idx="14">
                    <c:v>14/09/2020</c:v>
                  </c:pt>
                  <c:pt idx="15">
                    <c:v>21/09/2020</c:v>
                  </c:pt>
                  <c:pt idx="16">
                    <c:v>28/09/2020</c:v>
                  </c:pt>
                </c:lvl>
                <c:lvl>
                  <c:pt idx="0">
                    <c:v>24</c:v>
                  </c:pt>
                  <c:pt idx="1">
                    <c:v>25</c:v>
                  </c:pt>
                  <c:pt idx="2">
                    <c:v>26</c:v>
                  </c:pt>
                  <c:pt idx="3">
                    <c:v>27</c:v>
                  </c:pt>
                  <c:pt idx="4">
                    <c:v>28</c:v>
                  </c:pt>
                  <c:pt idx="5">
                    <c:v>29</c:v>
                  </c:pt>
                  <c:pt idx="6">
                    <c:v>30</c:v>
                  </c:pt>
                  <c:pt idx="7">
                    <c:v>31</c:v>
                  </c:pt>
                  <c:pt idx="8">
                    <c:v>32</c:v>
                  </c:pt>
                  <c:pt idx="9">
                    <c:v>33</c:v>
                  </c:pt>
                  <c:pt idx="10">
                    <c:v>34</c:v>
                  </c:pt>
                  <c:pt idx="11">
                    <c:v>35</c:v>
                  </c:pt>
                  <c:pt idx="12">
                    <c:v>36</c:v>
                  </c:pt>
                  <c:pt idx="13">
                    <c:v>37</c:v>
                  </c:pt>
                  <c:pt idx="14">
                    <c:v>38</c:v>
                  </c:pt>
                  <c:pt idx="15">
                    <c:v>39</c:v>
                  </c:pt>
                  <c:pt idx="16">
                    <c:v>40</c:v>
                  </c:pt>
                </c:lvl>
              </c:multiLvlStrCache>
            </c:multiLvlStrRef>
          </c:cat>
          <c:val>
            <c:numRef>
              <c:f>'Weekly items raised data'!$C$3:$C$19</c:f>
              <c:numCache>
                <c:formatCode>General</c:formatCode>
                <c:ptCount val="17"/>
                <c:pt idx="0">
                  <c:v>101</c:v>
                </c:pt>
                <c:pt idx="1">
                  <c:v>65</c:v>
                </c:pt>
                <c:pt idx="2">
                  <c:v>19</c:v>
                </c:pt>
                <c:pt idx="3">
                  <c:v>43</c:v>
                </c:pt>
                <c:pt idx="4">
                  <c:v>18</c:v>
                </c:pt>
                <c:pt idx="5">
                  <c:v>13</c:v>
                </c:pt>
                <c:pt idx="6">
                  <c:v>15</c:v>
                </c:pt>
                <c:pt idx="7">
                  <c:v>20</c:v>
                </c:pt>
                <c:pt idx="8">
                  <c:v>13</c:v>
                </c:pt>
                <c:pt idx="9">
                  <c:v>14</c:v>
                </c:pt>
                <c:pt idx="10">
                  <c:v>12</c:v>
                </c:pt>
                <c:pt idx="11">
                  <c:v>0</c:v>
                </c:pt>
                <c:pt idx="12">
                  <c:v>15</c:v>
                </c:pt>
                <c:pt idx="13">
                  <c:v>21</c:v>
                </c:pt>
                <c:pt idx="14">
                  <c:v>0</c:v>
                </c:pt>
                <c:pt idx="15">
                  <c:v>14</c:v>
                </c:pt>
                <c:pt idx="16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6989952"/>
        <c:axId val="357020800"/>
      </c:lineChart>
      <c:catAx>
        <c:axId val="356989952"/>
        <c:scaling>
          <c:orientation val="minMax"/>
        </c:scaling>
        <c:delete val="0"/>
        <c:axPos val="b"/>
        <c:majorTickMark val="out"/>
        <c:minorTickMark val="none"/>
        <c:tickLblPos val="nextTo"/>
        <c:crossAx val="357020800"/>
        <c:crosses val="autoZero"/>
        <c:auto val="1"/>
        <c:lblAlgn val="ctr"/>
        <c:lblOffset val="100"/>
        <c:noMultiLvlLbl val="0"/>
      </c:catAx>
      <c:valAx>
        <c:axId val="357020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6989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GB" sz="1200"/>
              <a:t>Location of items</a:t>
            </a:r>
            <a:r>
              <a:rPr lang="en-GB" sz="1200" baseline="0"/>
              <a:t> raised</a:t>
            </a:r>
            <a:endParaRPr lang="en-GB" sz="12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'Overall Dashboard'!$C$51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multiLvlStrRef>
              <c:f>'Overall Dashboard'!$D$42:$M$43</c:f>
              <c:multiLvlStrCache>
                <c:ptCount val="10"/>
                <c:lvl>
                  <c:pt idx="0">
                    <c:v>Ward</c:v>
                  </c:pt>
                  <c:pt idx="1">
                    <c:v>Endoscopy</c:v>
                  </c:pt>
                  <c:pt idx="2">
                    <c:v>Theatres</c:v>
                  </c:pt>
                  <c:pt idx="3">
                    <c:v>Bookings</c:v>
                  </c:pt>
                  <c:pt idx="4">
                    <c:v>Multiple</c:v>
                  </c:pt>
                  <c:pt idx="5">
                    <c:v>Outpatients</c:v>
                  </c:pt>
                  <c:pt idx="6">
                    <c:v>Bridge</c:v>
                  </c:pt>
                  <c:pt idx="7">
                    <c:v>Radiology</c:v>
                  </c:pt>
                  <c:pt idx="8">
                    <c:v>UCC</c:v>
                  </c:pt>
                  <c:pt idx="9">
                    <c:v>POA</c:v>
                  </c:pt>
                </c:lvl>
                <c:lvl>
                  <c:pt idx="0">
                    <c:v>Location of Items</c:v>
                  </c:pt>
                </c:lvl>
              </c:multiLvlStrCache>
            </c:multiLvlStrRef>
          </c:cat>
          <c:val>
            <c:numRef>
              <c:f>'Overall Dashboard'!$D$51:$M$51</c:f>
              <c:numCache>
                <c:formatCode>General</c:formatCode>
                <c:ptCount val="10"/>
                <c:pt idx="0">
                  <c:v>16</c:v>
                </c:pt>
                <c:pt idx="1">
                  <c:v>151</c:v>
                </c:pt>
                <c:pt idx="2">
                  <c:v>122</c:v>
                </c:pt>
                <c:pt idx="3">
                  <c:v>20</c:v>
                </c:pt>
                <c:pt idx="4">
                  <c:v>67</c:v>
                </c:pt>
                <c:pt idx="5">
                  <c:v>4</c:v>
                </c:pt>
                <c:pt idx="6">
                  <c:v>8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3537024"/>
        <c:axId val="84058112"/>
      </c:barChart>
      <c:catAx>
        <c:axId val="393537024"/>
        <c:scaling>
          <c:orientation val="minMax"/>
        </c:scaling>
        <c:delete val="0"/>
        <c:axPos val="b"/>
        <c:majorTickMark val="out"/>
        <c:minorTickMark val="none"/>
        <c:tickLblPos val="nextTo"/>
        <c:crossAx val="84058112"/>
        <c:crosses val="autoZero"/>
        <c:auto val="1"/>
        <c:lblAlgn val="ctr"/>
        <c:lblOffset val="100"/>
        <c:noMultiLvlLbl val="0"/>
      </c:catAx>
      <c:valAx>
        <c:axId val="84058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3537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/>
              <a:t>C</a:t>
            </a:r>
            <a:r>
              <a:rPr lang="en-US" sz="1200" dirty="0" smtClean="0"/>
              <a:t>ategories </a:t>
            </a:r>
            <a:r>
              <a:rPr lang="en-US" sz="1200" dirty="0"/>
              <a:t>of items</a:t>
            </a:r>
            <a:r>
              <a:rPr lang="en-US" sz="1200" baseline="0" dirty="0"/>
              <a:t> raised</a:t>
            </a:r>
            <a:endParaRPr lang="en-US" sz="12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'Overall Dashboard'!$C$26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multiLvlStrRef>
              <c:f>'Overall Dashboard'!$D$17:$M$18</c:f>
              <c:multiLvlStrCache>
                <c:ptCount val="10"/>
                <c:lvl>
                  <c:pt idx="0">
                    <c:v>Equipment</c:v>
                  </c:pt>
                  <c:pt idx="1">
                    <c:v>Process</c:v>
                  </c:pt>
                  <c:pt idx="2">
                    <c:v>Protocol</c:v>
                  </c:pt>
                  <c:pt idx="3">
                    <c:v>Staff</c:v>
                  </c:pt>
                  <c:pt idx="4">
                    <c:v>Wellbeing</c:v>
                  </c:pt>
                  <c:pt idx="5">
                    <c:v>Patient Communication</c:v>
                  </c:pt>
                  <c:pt idx="6">
                    <c:v>Booking/appointment</c:v>
                  </c:pt>
                  <c:pt idx="7">
                    <c:v>Transport</c:v>
                  </c:pt>
                  <c:pt idx="8">
                    <c:v>Estates and facilities</c:v>
                  </c:pt>
                  <c:pt idx="9">
                    <c:v>Other</c:v>
                  </c:pt>
                </c:lvl>
                <c:lvl>
                  <c:pt idx="0">
                    <c:v>Observation Type</c:v>
                  </c:pt>
                </c:lvl>
              </c:multiLvlStrCache>
            </c:multiLvlStrRef>
          </c:cat>
          <c:val>
            <c:numRef>
              <c:f>'Overall Dashboard'!$D$26:$M$26</c:f>
              <c:numCache>
                <c:formatCode>General</c:formatCode>
                <c:ptCount val="10"/>
                <c:pt idx="0">
                  <c:v>43</c:v>
                </c:pt>
                <c:pt idx="1">
                  <c:v>93</c:v>
                </c:pt>
                <c:pt idx="2">
                  <c:v>25</c:v>
                </c:pt>
                <c:pt idx="3">
                  <c:v>85</c:v>
                </c:pt>
                <c:pt idx="4">
                  <c:v>3</c:v>
                </c:pt>
                <c:pt idx="5">
                  <c:v>34</c:v>
                </c:pt>
                <c:pt idx="6">
                  <c:v>35</c:v>
                </c:pt>
                <c:pt idx="7">
                  <c:v>4</c:v>
                </c:pt>
                <c:pt idx="8">
                  <c:v>4</c:v>
                </c:pt>
                <c:pt idx="9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065664"/>
        <c:axId val="84071552"/>
      </c:barChart>
      <c:catAx>
        <c:axId val="84065664"/>
        <c:scaling>
          <c:orientation val="minMax"/>
        </c:scaling>
        <c:delete val="0"/>
        <c:axPos val="b"/>
        <c:majorTickMark val="out"/>
        <c:minorTickMark val="none"/>
        <c:tickLblPos val="nextTo"/>
        <c:crossAx val="84071552"/>
        <c:crosses val="autoZero"/>
        <c:auto val="1"/>
        <c:lblAlgn val="ctr"/>
        <c:lblOffset val="100"/>
        <c:noMultiLvlLbl val="0"/>
      </c:catAx>
      <c:valAx>
        <c:axId val="84071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065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Status of items raised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374466094057178"/>
          <c:y val="8.2807928748657555E-2"/>
          <c:w val="0.80564274708695216"/>
          <c:h val="0.542121477243269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'Overall Dashboard'!$D$6:$D$7</c:f>
              <c:strCache>
                <c:ptCount val="1"/>
                <c:pt idx="0">
                  <c:v>Status Complete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'Overall Dashboard'!$C$8:$C$14</c:f>
              <c:strCache>
                <c:ptCount val="7"/>
                <c:pt idx="0">
                  <c:v>Fix</c:v>
                </c:pt>
                <c:pt idx="1">
                  <c:v>Improve</c:v>
                </c:pt>
                <c:pt idx="2">
                  <c:v>Change</c:v>
                </c:pt>
                <c:pt idx="3">
                  <c:v>Monitor</c:v>
                </c:pt>
                <c:pt idx="4">
                  <c:v>Communicate</c:v>
                </c:pt>
                <c:pt idx="5">
                  <c:v>Increasing services</c:v>
                </c:pt>
                <c:pt idx="6">
                  <c:v>Positive Comment</c:v>
                </c:pt>
              </c:strCache>
            </c:strRef>
          </c:cat>
          <c:val>
            <c:numRef>
              <c:f>'Overall Dashboard'!$D$8:$D$14</c:f>
              <c:numCache>
                <c:formatCode>General</c:formatCode>
                <c:ptCount val="7"/>
                <c:pt idx="0">
                  <c:v>149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'Overall Dashboard'!$E$6:$E$7</c:f>
              <c:strCache>
                <c:ptCount val="1"/>
                <c:pt idx="0">
                  <c:v>Status In Progress</c:v>
                </c:pt>
              </c:strCache>
            </c:strRef>
          </c:tx>
          <c:spPr>
            <a:solidFill>
              <a:srgbClr val="FFC72C"/>
            </a:solidFill>
          </c:spPr>
          <c:invertIfNegative val="0"/>
          <c:cat>
            <c:strRef>
              <c:f>'Overall Dashboard'!$C$8:$C$14</c:f>
              <c:strCache>
                <c:ptCount val="7"/>
                <c:pt idx="0">
                  <c:v>Fix</c:v>
                </c:pt>
                <c:pt idx="1">
                  <c:v>Improve</c:v>
                </c:pt>
                <c:pt idx="2">
                  <c:v>Change</c:v>
                </c:pt>
                <c:pt idx="3">
                  <c:v>Monitor</c:v>
                </c:pt>
                <c:pt idx="4">
                  <c:v>Communicate</c:v>
                </c:pt>
                <c:pt idx="5">
                  <c:v>Increasing services</c:v>
                </c:pt>
                <c:pt idx="6">
                  <c:v>Positive Comment</c:v>
                </c:pt>
              </c:strCache>
            </c:strRef>
          </c:cat>
          <c:val>
            <c:numRef>
              <c:f>'Overall Dashboard'!$E$8:$E$14</c:f>
              <c:numCache>
                <c:formatCode>General</c:formatCode>
                <c:ptCount val="7"/>
                <c:pt idx="0">
                  <c:v>121</c:v>
                </c:pt>
                <c:pt idx="1">
                  <c:v>6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'Overall Dashboard'!$F$6:$F$7</c:f>
              <c:strCache>
                <c:ptCount val="1"/>
                <c:pt idx="0">
                  <c:v>Status Monitor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'Overall Dashboard'!$C$8:$C$14</c:f>
              <c:strCache>
                <c:ptCount val="7"/>
                <c:pt idx="0">
                  <c:v>Fix</c:v>
                </c:pt>
                <c:pt idx="1">
                  <c:v>Improve</c:v>
                </c:pt>
                <c:pt idx="2">
                  <c:v>Change</c:v>
                </c:pt>
                <c:pt idx="3">
                  <c:v>Monitor</c:v>
                </c:pt>
                <c:pt idx="4">
                  <c:v>Communicate</c:v>
                </c:pt>
                <c:pt idx="5">
                  <c:v>Increasing services</c:v>
                </c:pt>
                <c:pt idx="6">
                  <c:v>Positive Comment</c:v>
                </c:pt>
              </c:strCache>
            </c:strRef>
          </c:cat>
          <c:val>
            <c:numRef>
              <c:f>'Overall Dashboard'!$F$8:$F$14</c:f>
              <c:numCache>
                <c:formatCode>General</c:formatCode>
                <c:ptCount val="7"/>
                <c:pt idx="0">
                  <c:v>10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3"/>
          <c:order val="3"/>
          <c:tx>
            <c:strRef>
              <c:f>'Overall Dashboard'!$G$6:$G$7</c:f>
              <c:strCache>
                <c:ptCount val="1"/>
                <c:pt idx="0">
                  <c:v>Status Pending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'Overall Dashboard'!$C$8:$C$14</c:f>
              <c:strCache>
                <c:ptCount val="7"/>
                <c:pt idx="0">
                  <c:v>Fix</c:v>
                </c:pt>
                <c:pt idx="1">
                  <c:v>Improve</c:v>
                </c:pt>
                <c:pt idx="2">
                  <c:v>Change</c:v>
                </c:pt>
                <c:pt idx="3">
                  <c:v>Monitor</c:v>
                </c:pt>
                <c:pt idx="4">
                  <c:v>Communicate</c:v>
                </c:pt>
                <c:pt idx="5">
                  <c:v>Increasing services</c:v>
                </c:pt>
                <c:pt idx="6">
                  <c:v>Positive Comment</c:v>
                </c:pt>
              </c:strCache>
            </c:strRef>
          </c:cat>
          <c:val>
            <c:numRef>
              <c:f>'Overall Dashboard'!$G$8:$G$14</c:f>
              <c:numCache>
                <c:formatCode>General</c:formatCode>
                <c:ptCount val="7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4"/>
          <c:order val="4"/>
          <c:tx>
            <c:strRef>
              <c:f>'Overall Dashboard'!$H$6:$H$7</c:f>
              <c:strCache>
                <c:ptCount val="1"/>
                <c:pt idx="0">
                  <c:v>Status No Change</c:v>
                </c:pt>
              </c:strCache>
            </c:strRef>
          </c:tx>
          <c:invertIfNegative val="0"/>
          <c:cat>
            <c:strRef>
              <c:f>'Overall Dashboard'!$C$8:$C$14</c:f>
              <c:strCache>
                <c:ptCount val="7"/>
                <c:pt idx="0">
                  <c:v>Fix</c:v>
                </c:pt>
                <c:pt idx="1">
                  <c:v>Improve</c:v>
                </c:pt>
                <c:pt idx="2">
                  <c:v>Change</c:v>
                </c:pt>
                <c:pt idx="3">
                  <c:v>Monitor</c:v>
                </c:pt>
                <c:pt idx="4">
                  <c:v>Communicate</c:v>
                </c:pt>
                <c:pt idx="5">
                  <c:v>Increasing services</c:v>
                </c:pt>
                <c:pt idx="6">
                  <c:v>Positive Comment</c:v>
                </c:pt>
              </c:strCache>
            </c:strRef>
          </c:cat>
          <c:val>
            <c:numRef>
              <c:f>'Overall Dashboard'!$H$8:$H$14</c:f>
              <c:numCache>
                <c:formatCode>General</c:formatCode>
                <c:ptCount val="7"/>
                <c:pt idx="0">
                  <c:v>84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5567872"/>
        <c:axId val="95569408"/>
      </c:barChart>
      <c:catAx>
        <c:axId val="95567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95569408"/>
        <c:crosses val="autoZero"/>
        <c:auto val="1"/>
        <c:lblAlgn val="ctr"/>
        <c:lblOffset val="100"/>
        <c:noMultiLvlLbl val="0"/>
      </c:catAx>
      <c:valAx>
        <c:axId val="95569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567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9452108792716512E-2"/>
          <c:y val="0.87521236066362995"/>
          <c:w val="0.94602560327143026"/>
          <c:h val="0.12114587576689009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EED1EB-623F-4FA3-B718-083792069E68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9181EE81-19F3-453D-94A7-2AECEA7B1F50}">
      <dgm:prSet phldrT="[Text]" custT="1"/>
      <dgm:spPr/>
      <dgm:t>
        <a:bodyPr/>
        <a:lstStyle/>
        <a:p>
          <a:r>
            <a:rPr lang="en-GB" sz="2000" b="0" i="0" u="none" dirty="0"/>
            <a:t>2. Hospital dashboard</a:t>
          </a:r>
          <a:endParaRPr lang="en-GB" sz="2000" dirty="0"/>
        </a:p>
      </dgm:t>
    </dgm:pt>
    <dgm:pt modelId="{7A285255-04BD-4452-8BA9-354F4D39ECB0}" type="parTrans" cxnId="{E23C83E5-EECF-4672-99A1-62600A4555E2}">
      <dgm:prSet/>
      <dgm:spPr/>
      <dgm:t>
        <a:bodyPr/>
        <a:lstStyle/>
        <a:p>
          <a:endParaRPr lang="en-GB" sz="2400"/>
        </a:p>
      </dgm:t>
    </dgm:pt>
    <dgm:pt modelId="{77FFD9FD-97B3-45C3-AF81-3E8EBA6CCD48}" type="sibTrans" cxnId="{E23C83E5-EECF-4672-99A1-62600A4555E2}">
      <dgm:prSet/>
      <dgm:spPr/>
      <dgm:t>
        <a:bodyPr/>
        <a:lstStyle/>
        <a:p>
          <a:endParaRPr lang="en-GB" sz="2400"/>
        </a:p>
      </dgm:t>
    </dgm:pt>
    <dgm:pt modelId="{84D005EF-ECFD-4BAE-AF88-F1476ADD1E32}">
      <dgm:prSet custT="1"/>
      <dgm:spPr/>
      <dgm:t>
        <a:bodyPr/>
        <a:lstStyle/>
        <a:p>
          <a:r>
            <a:rPr lang="en-GB" sz="2000" b="0" i="0" u="none" dirty="0"/>
            <a:t>3. Reported Incidents</a:t>
          </a:r>
        </a:p>
      </dgm:t>
    </dgm:pt>
    <dgm:pt modelId="{A757EE4F-F415-4C5E-805E-5FAD14FB9FD8}" type="parTrans" cxnId="{B753CD6D-01C6-42F1-BB83-64CF12C6DBB8}">
      <dgm:prSet/>
      <dgm:spPr/>
      <dgm:t>
        <a:bodyPr/>
        <a:lstStyle/>
        <a:p>
          <a:endParaRPr lang="en-GB" sz="2400"/>
        </a:p>
      </dgm:t>
    </dgm:pt>
    <dgm:pt modelId="{6731B102-6141-4D25-BF4D-FAE029454374}" type="sibTrans" cxnId="{B753CD6D-01C6-42F1-BB83-64CF12C6DBB8}">
      <dgm:prSet/>
      <dgm:spPr/>
      <dgm:t>
        <a:bodyPr/>
        <a:lstStyle/>
        <a:p>
          <a:endParaRPr lang="en-GB" sz="2400"/>
        </a:p>
      </dgm:t>
    </dgm:pt>
    <dgm:pt modelId="{32372B22-998A-4303-9DF4-88E646B10887}">
      <dgm:prSet custT="1"/>
      <dgm:spPr/>
      <dgm:t>
        <a:bodyPr/>
        <a:lstStyle/>
        <a:p>
          <a:r>
            <a:rPr lang="en-GB" sz="2000" b="0" i="0" u="none" dirty="0"/>
            <a:t>1. Bedside Learning Coordinator insights</a:t>
          </a:r>
        </a:p>
      </dgm:t>
    </dgm:pt>
    <dgm:pt modelId="{D786AE49-B036-4A2F-87C2-E80337A63565}" type="parTrans" cxnId="{5AA1FE2C-808C-41E9-82AE-6DC012B5B12F}">
      <dgm:prSet/>
      <dgm:spPr/>
      <dgm:t>
        <a:bodyPr/>
        <a:lstStyle/>
        <a:p>
          <a:endParaRPr lang="en-GB" sz="2400"/>
        </a:p>
      </dgm:t>
    </dgm:pt>
    <dgm:pt modelId="{ABE39D4B-C357-443E-B895-FC735669663B}" type="sibTrans" cxnId="{5AA1FE2C-808C-41E9-82AE-6DC012B5B12F}">
      <dgm:prSet/>
      <dgm:spPr/>
      <dgm:t>
        <a:bodyPr/>
        <a:lstStyle/>
        <a:p>
          <a:endParaRPr lang="en-GB" sz="2400"/>
        </a:p>
      </dgm:t>
    </dgm:pt>
    <dgm:pt modelId="{36E2A421-A4BC-4F4E-B7A1-9D281CF5C315}">
      <dgm:prSet custT="1"/>
      <dgm:spPr/>
      <dgm:t>
        <a:bodyPr/>
        <a:lstStyle/>
        <a:p>
          <a:r>
            <a:rPr lang="en-GB" sz="2000" b="0" i="0" u="none" dirty="0"/>
            <a:t>4. Admission volumes and changes to criteria</a:t>
          </a:r>
        </a:p>
      </dgm:t>
    </dgm:pt>
    <dgm:pt modelId="{08EC8CEE-D9E1-4BC7-A979-007F2195958D}" type="parTrans" cxnId="{5055192D-3E1A-4432-BC26-2271C76FA57E}">
      <dgm:prSet/>
      <dgm:spPr/>
      <dgm:t>
        <a:bodyPr/>
        <a:lstStyle/>
        <a:p>
          <a:endParaRPr lang="en-GB" sz="2400"/>
        </a:p>
      </dgm:t>
    </dgm:pt>
    <dgm:pt modelId="{75D3B508-4A0B-4589-A845-7E867DDBD87D}" type="sibTrans" cxnId="{5055192D-3E1A-4432-BC26-2271C76FA57E}">
      <dgm:prSet/>
      <dgm:spPr/>
      <dgm:t>
        <a:bodyPr/>
        <a:lstStyle/>
        <a:p>
          <a:endParaRPr lang="en-GB" sz="2400"/>
        </a:p>
      </dgm:t>
    </dgm:pt>
    <dgm:pt modelId="{93AD841C-BE78-426F-A9A4-2E33F0107FD6}">
      <dgm:prSet custT="1"/>
      <dgm:spPr/>
      <dgm:t>
        <a:bodyPr/>
        <a:lstStyle/>
        <a:p>
          <a:r>
            <a:rPr lang="en-GB" sz="2000" b="0" i="0" u="none" dirty="0"/>
            <a:t>5. Staff suggestions and experience</a:t>
          </a:r>
        </a:p>
      </dgm:t>
    </dgm:pt>
    <dgm:pt modelId="{C6C2DB77-831C-4A93-84ED-777BE2F1F79E}" type="parTrans" cxnId="{58A77DC9-C611-49DB-B770-3FB8520516D1}">
      <dgm:prSet/>
      <dgm:spPr/>
      <dgm:t>
        <a:bodyPr/>
        <a:lstStyle/>
        <a:p>
          <a:endParaRPr lang="en-GB" sz="2400"/>
        </a:p>
      </dgm:t>
    </dgm:pt>
    <dgm:pt modelId="{FFFEEE21-EF50-4D97-A3B1-F7C8E7FE1C62}" type="sibTrans" cxnId="{58A77DC9-C611-49DB-B770-3FB8520516D1}">
      <dgm:prSet/>
      <dgm:spPr/>
      <dgm:t>
        <a:bodyPr/>
        <a:lstStyle/>
        <a:p>
          <a:endParaRPr lang="en-GB" sz="2400"/>
        </a:p>
      </dgm:t>
    </dgm:pt>
    <dgm:pt modelId="{7966307B-8470-4F22-B589-C6A843B04714}">
      <dgm:prSet custT="1"/>
      <dgm:spPr/>
      <dgm:t>
        <a:bodyPr/>
        <a:lstStyle/>
        <a:p>
          <a:r>
            <a:rPr lang="en-GB" sz="2000" b="0" i="0" u="none" dirty="0"/>
            <a:t>6. National and local clinical audit</a:t>
          </a:r>
        </a:p>
      </dgm:t>
    </dgm:pt>
    <dgm:pt modelId="{767DB6A2-EFB2-4B3B-8E6B-F099B2F6535F}" type="parTrans" cxnId="{C0E66982-E576-4530-AB1F-6ED14A033646}">
      <dgm:prSet/>
      <dgm:spPr/>
      <dgm:t>
        <a:bodyPr/>
        <a:lstStyle/>
        <a:p>
          <a:endParaRPr lang="en-GB" sz="2400"/>
        </a:p>
      </dgm:t>
    </dgm:pt>
    <dgm:pt modelId="{88606F65-0A48-4ECA-9321-70BAA1F80C4B}" type="sibTrans" cxnId="{C0E66982-E576-4530-AB1F-6ED14A033646}">
      <dgm:prSet/>
      <dgm:spPr/>
      <dgm:t>
        <a:bodyPr/>
        <a:lstStyle/>
        <a:p>
          <a:endParaRPr lang="en-GB" sz="2400"/>
        </a:p>
      </dgm:t>
    </dgm:pt>
    <dgm:pt modelId="{0871537D-448C-4125-BB60-89AC2AC7DFEF}">
      <dgm:prSet custT="1"/>
      <dgm:spPr/>
      <dgm:t>
        <a:bodyPr/>
        <a:lstStyle/>
        <a:p>
          <a:r>
            <a:rPr lang="en-GB" sz="2000" b="0" i="0" u="none" dirty="0"/>
            <a:t>7. Mortality Reviews</a:t>
          </a:r>
        </a:p>
      </dgm:t>
    </dgm:pt>
    <dgm:pt modelId="{26B339A7-E35B-4B72-8060-D663F00DE4B8}" type="parTrans" cxnId="{1305F686-7C85-4295-A184-4796B6B8627C}">
      <dgm:prSet/>
      <dgm:spPr/>
      <dgm:t>
        <a:bodyPr/>
        <a:lstStyle/>
        <a:p>
          <a:endParaRPr lang="en-GB" sz="2400"/>
        </a:p>
      </dgm:t>
    </dgm:pt>
    <dgm:pt modelId="{845FD766-FA9F-46A9-89B7-53A72C3FEA77}" type="sibTrans" cxnId="{1305F686-7C85-4295-A184-4796B6B8627C}">
      <dgm:prSet/>
      <dgm:spPr/>
      <dgm:t>
        <a:bodyPr/>
        <a:lstStyle/>
        <a:p>
          <a:endParaRPr lang="en-GB" sz="2400"/>
        </a:p>
      </dgm:t>
    </dgm:pt>
    <dgm:pt modelId="{764EC4AF-4705-44BE-AA37-996E50FD7EDB}">
      <dgm:prSet custT="1"/>
      <dgm:spPr/>
      <dgm:t>
        <a:bodyPr/>
        <a:lstStyle/>
        <a:p>
          <a:r>
            <a:rPr lang="en-GB" sz="2000" b="0" i="0" u="none" dirty="0"/>
            <a:t>8. Complaints</a:t>
          </a:r>
        </a:p>
      </dgm:t>
    </dgm:pt>
    <dgm:pt modelId="{382166C1-4C03-4C1D-9F6F-749084B746A2}" type="parTrans" cxnId="{8342292C-7373-4F33-B631-3329AC4BA884}">
      <dgm:prSet/>
      <dgm:spPr/>
      <dgm:t>
        <a:bodyPr/>
        <a:lstStyle/>
        <a:p>
          <a:endParaRPr lang="en-GB" sz="2400"/>
        </a:p>
      </dgm:t>
    </dgm:pt>
    <dgm:pt modelId="{F5A8529C-6842-4CA3-A341-7DAC6C61CF6E}" type="sibTrans" cxnId="{8342292C-7373-4F33-B631-3329AC4BA884}">
      <dgm:prSet/>
      <dgm:spPr/>
      <dgm:t>
        <a:bodyPr/>
        <a:lstStyle/>
        <a:p>
          <a:endParaRPr lang="en-GB" sz="2400"/>
        </a:p>
      </dgm:t>
    </dgm:pt>
    <dgm:pt modelId="{1BDCF9D3-DD1A-4B07-9E07-4F0854A281CE}">
      <dgm:prSet custT="1"/>
      <dgm:spPr/>
      <dgm:t>
        <a:bodyPr/>
        <a:lstStyle/>
        <a:p>
          <a:r>
            <a:rPr lang="en-GB" sz="2000" b="0" i="0" u="none" dirty="0"/>
            <a:t>9. External Evidence Synthesis</a:t>
          </a:r>
        </a:p>
      </dgm:t>
    </dgm:pt>
    <dgm:pt modelId="{0B61BDA4-D561-4599-9C86-C807F5CC1070}" type="parTrans" cxnId="{E4421393-AB04-444D-A146-32A7673201A8}">
      <dgm:prSet/>
      <dgm:spPr/>
      <dgm:t>
        <a:bodyPr/>
        <a:lstStyle/>
        <a:p>
          <a:endParaRPr lang="en-GB" sz="2400"/>
        </a:p>
      </dgm:t>
    </dgm:pt>
    <dgm:pt modelId="{113BCFF2-297B-4D82-8E95-FCAD0645D93F}" type="sibTrans" cxnId="{E4421393-AB04-444D-A146-32A7673201A8}">
      <dgm:prSet/>
      <dgm:spPr/>
      <dgm:t>
        <a:bodyPr/>
        <a:lstStyle/>
        <a:p>
          <a:endParaRPr lang="en-GB" sz="2400"/>
        </a:p>
      </dgm:t>
    </dgm:pt>
    <dgm:pt modelId="{4747DE82-2E0D-43A4-BE4B-3DD20F1D269A}" type="pres">
      <dgm:prSet presAssocID="{11EED1EB-623F-4FA3-B718-083792069E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73EEECB-0DC8-4768-929E-D97F3B637ED3}" type="pres">
      <dgm:prSet presAssocID="{32372B22-998A-4303-9DF4-88E646B10887}" presName="parentText" presStyleLbl="node1" presStyleIdx="0" presStyleCnt="9" custLinFactY="60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D91AE0-5852-44D9-875B-AB3E1E80A8D7}" type="pres">
      <dgm:prSet presAssocID="{ABE39D4B-C357-443E-B895-FC735669663B}" presName="spacer" presStyleCnt="0"/>
      <dgm:spPr/>
    </dgm:pt>
    <dgm:pt modelId="{D4B69A49-AD6F-4F61-94AF-539BAA71792C}" type="pres">
      <dgm:prSet presAssocID="{9181EE81-19F3-453D-94A7-2AECEA7B1F50}" presName="parentText" presStyleLbl="node1" presStyleIdx="1" presStyleCnt="9" custLinFactY="67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7B7A6B-513D-4562-B0D1-0CBF0232E25E}" type="pres">
      <dgm:prSet presAssocID="{77FFD9FD-97B3-45C3-AF81-3E8EBA6CCD48}" presName="spacer" presStyleCnt="0"/>
      <dgm:spPr/>
    </dgm:pt>
    <dgm:pt modelId="{955431B6-E94D-44B6-A875-D63558BA9447}" type="pres">
      <dgm:prSet presAssocID="{84D005EF-ECFD-4BAE-AF88-F1476ADD1E32}" presName="parentText" presStyleLbl="node1" presStyleIdx="2" presStyleCnt="9" custLinFactNeighborY="7413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C0A673-0A0B-4037-96F1-9878940BF045}" type="pres">
      <dgm:prSet presAssocID="{6731B102-6141-4D25-BF4D-FAE029454374}" presName="spacer" presStyleCnt="0"/>
      <dgm:spPr/>
    </dgm:pt>
    <dgm:pt modelId="{4C25211F-A5C8-40E8-9674-A51D1B39E7B6}" type="pres">
      <dgm:prSet presAssocID="{36E2A421-A4BC-4F4E-B7A1-9D281CF5C315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3B3DA3-CC42-443C-AFAD-2C6FAA89C390}" type="pres">
      <dgm:prSet presAssocID="{75D3B508-4A0B-4589-A845-7E867DDBD87D}" presName="spacer" presStyleCnt="0"/>
      <dgm:spPr/>
    </dgm:pt>
    <dgm:pt modelId="{4CE63D8D-342A-46CE-9FE4-01836D3B1300}" type="pres">
      <dgm:prSet presAssocID="{93AD841C-BE78-426F-A9A4-2E33F0107FD6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DDD11A-9CB5-41E2-B2D4-E0989970535A}" type="pres">
      <dgm:prSet presAssocID="{FFFEEE21-EF50-4D97-A3B1-F7C8E7FE1C62}" presName="spacer" presStyleCnt="0"/>
      <dgm:spPr/>
    </dgm:pt>
    <dgm:pt modelId="{561553A0-6C5C-4A00-AC26-D7F70F3CD1EF}" type="pres">
      <dgm:prSet presAssocID="{7966307B-8470-4F22-B589-C6A843B04714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6DA550-5F30-4A2C-BD70-3E56C477CE78}" type="pres">
      <dgm:prSet presAssocID="{88606F65-0A48-4ECA-9321-70BAA1F80C4B}" presName="spacer" presStyleCnt="0"/>
      <dgm:spPr/>
    </dgm:pt>
    <dgm:pt modelId="{0CAF71D2-631F-41BE-9951-A07A8BD2886C}" type="pres">
      <dgm:prSet presAssocID="{0871537D-448C-4125-BB60-89AC2AC7DFEF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62D150-CF54-4819-A2C7-2AFF245FFDC8}" type="pres">
      <dgm:prSet presAssocID="{845FD766-FA9F-46A9-89B7-53A72C3FEA77}" presName="spacer" presStyleCnt="0"/>
      <dgm:spPr/>
    </dgm:pt>
    <dgm:pt modelId="{829925B3-FD76-4197-B0B1-67E6BE471C0C}" type="pres">
      <dgm:prSet presAssocID="{764EC4AF-4705-44BE-AA37-996E50FD7EDB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DD2AB9-D0BE-4603-A6B5-8E27ADAC520E}" type="pres">
      <dgm:prSet presAssocID="{F5A8529C-6842-4CA3-A341-7DAC6C61CF6E}" presName="spacer" presStyleCnt="0"/>
      <dgm:spPr/>
    </dgm:pt>
    <dgm:pt modelId="{B0076C9A-44DA-4923-B9EF-308952294E2A}" type="pres">
      <dgm:prSet presAssocID="{1BDCF9D3-DD1A-4B07-9E07-4F0854A281CE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305F686-7C85-4295-A184-4796B6B8627C}" srcId="{11EED1EB-623F-4FA3-B718-083792069E68}" destId="{0871537D-448C-4125-BB60-89AC2AC7DFEF}" srcOrd="6" destOrd="0" parTransId="{26B339A7-E35B-4B72-8060-D663F00DE4B8}" sibTransId="{845FD766-FA9F-46A9-89B7-53A72C3FEA77}"/>
    <dgm:cxn modelId="{5055192D-3E1A-4432-BC26-2271C76FA57E}" srcId="{11EED1EB-623F-4FA3-B718-083792069E68}" destId="{36E2A421-A4BC-4F4E-B7A1-9D281CF5C315}" srcOrd="3" destOrd="0" parTransId="{08EC8CEE-D9E1-4BC7-A979-007F2195958D}" sibTransId="{75D3B508-4A0B-4589-A845-7E867DDBD87D}"/>
    <dgm:cxn modelId="{E23C83E5-EECF-4672-99A1-62600A4555E2}" srcId="{11EED1EB-623F-4FA3-B718-083792069E68}" destId="{9181EE81-19F3-453D-94A7-2AECEA7B1F50}" srcOrd="1" destOrd="0" parTransId="{7A285255-04BD-4452-8BA9-354F4D39ECB0}" sibTransId="{77FFD9FD-97B3-45C3-AF81-3E8EBA6CCD48}"/>
    <dgm:cxn modelId="{C0E66982-E576-4530-AB1F-6ED14A033646}" srcId="{11EED1EB-623F-4FA3-B718-083792069E68}" destId="{7966307B-8470-4F22-B589-C6A843B04714}" srcOrd="5" destOrd="0" parTransId="{767DB6A2-EFB2-4B3B-8E6B-F099B2F6535F}" sibTransId="{88606F65-0A48-4ECA-9321-70BAA1F80C4B}"/>
    <dgm:cxn modelId="{DAC7A8A9-D7E1-4429-9DE0-4E84332A4866}" type="presOf" srcId="{764EC4AF-4705-44BE-AA37-996E50FD7EDB}" destId="{829925B3-FD76-4197-B0B1-67E6BE471C0C}" srcOrd="0" destOrd="0" presId="urn:microsoft.com/office/officeart/2005/8/layout/vList2"/>
    <dgm:cxn modelId="{59779CDA-FCEA-4157-A125-7F8FA2AD065E}" type="presOf" srcId="{0871537D-448C-4125-BB60-89AC2AC7DFEF}" destId="{0CAF71D2-631F-41BE-9951-A07A8BD2886C}" srcOrd="0" destOrd="0" presId="urn:microsoft.com/office/officeart/2005/8/layout/vList2"/>
    <dgm:cxn modelId="{E4421393-AB04-444D-A146-32A7673201A8}" srcId="{11EED1EB-623F-4FA3-B718-083792069E68}" destId="{1BDCF9D3-DD1A-4B07-9E07-4F0854A281CE}" srcOrd="8" destOrd="0" parTransId="{0B61BDA4-D561-4599-9C86-C807F5CC1070}" sibTransId="{113BCFF2-297B-4D82-8E95-FCAD0645D93F}"/>
    <dgm:cxn modelId="{58A77DC9-C611-49DB-B770-3FB8520516D1}" srcId="{11EED1EB-623F-4FA3-B718-083792069E68}" destId="{93AD841C-BE78-426F-A9A4-2E33F0107FD6}" srcOrd="4" destOrd="0" parTransId="{C6C2DB77-831C-4A93-84ED-777BE2F1F79E}" sibTransId="{FFFEEE21-EF50-4D97-A3B1-F7C8E7FE1C62}"/>
    <dgm:cxn modelId="{926F338E-A308-442B-BC91-3B6C73FA4566}" type="presOf" srcId="{36E2A421-A4BC-4F4E-B7A1-9D281CF5C315}" destId="{4C25211F-A5C8-40E8-9674-A51D1B39E7B6}" srcOrd="0" destOrd="0" presId="urn:microsoft.com/office/officeart/2005/8/layout/vList2"/>
    <dgm:cxn modelId="{B3837188-8D14-41F4-BBE4-0474645FBB68}" type="presOf" srcId="{11EED1EB-623F-4FA3-B718-083792069E68}" destId="{4747DE82-2E0D-43A4-BE4B-3DD20F1D269A}" srcOrd="0" destOrd="0" presId="urn:microsoft.com/office/officeart/2005/8/layout/vList2"/>
    <dgm:cxn modelId="{4E7134F1-859F-42C6-B5F4-575F38DB9421}" type="presOf" srcId="{1BDCF9D3-DD1A-4B07-9E07-4F0854A281CE}" destId="{B0076C9A-44DA-4923-B9EF-308952294E2A}" srcOrd="0" destOrd="0" presId="urn:microsoft.com/office/officeart/2005/8/layout/vList2"/>
    <dgm:cxn modelId="{50027172-7075-4D9B-8B58-EB7D9D19A161}" type="presOf" srcId="{93AD841C-BE78-426F-A9A4-2E33F0107FD6}" destId="{4CE63D8D-342A-46CE-9FE4-01836D3B1300}" srcOrd="0" destOrd="0" presId="urn:microsoft.com/office/officeart/2005/8/layout/vList2"/>
    <dgm:cxn modelId="{9FA7BBAB-41A4-4A80-A56C-125159E0AB83}" type="presOf" srcId="{32372B22-998A-4303-9DF4-88E646B10887}" destId="{E73EEECB-0DC8-4768-929E-D97F3B637ED3}" srcOrd="0" destOrd="0" presId="urn:microsoft.com/office/officeart/2005/8/layout/vList2"/>
    <dgm:cxn modelId="{BBE1C5B7-FBBB-4904-8524-784F295E4B73}" type="presOf" srcId="{9181EE81-19F3-453D-94A7-2AECEA7B1F50}" destId="{D4B69A49-AD6F-4F61-94AF-539BAA71792C}" srcOrd="0" destOrd="0" presId="urn:microsoft.com/office/officeart/2005/8/layout/vList2"/>
    <dgm:cxn modelId="{749FCC6A-D8D4-4CE6-A27C-302558D7B5D1}" type="presOf" srcId="{7966307B-8470-4F22-B589-C6A843B04714}" destId="{561553A0-6C5C-4A00-AC26-D7F70F3CD1EF}" srcOrd="0" destOrd="0" presId="urn:microsoft.com/office/officeart/2005/8/layout/vList2"/>
    <dgm:cxn modelId="{5AA1FE2C-808C-41E9-82AE-6DC012B5B12F}" srcId="{11EED1EB-623F-4FA3-B718-083792069E68}" destId="{32372B22-998A-4303-9DF4-88E646B10887}" srcOrd="0" destOrd="0" parTransId="{D786AE49-B036-4A2F-87C2-E80337A63565}" sibTransId="{ABE39D4B-C357-443E-B895-FC735669663B}"/>
    <dgm:cxn modelId="{8342292C-7373-4F33-B631-3329AC4BA884}" srcId="{11EED1EB-623F-4FA3-B718-083792069E68}" destId="{764EC4AF-4705-44BE-AA37-996E50FD7EDB}" srcOrd="7" destOrd="0" parTransId="{382166C1-4C03-4C1D-9F6F-749084B746A2}" sibTransId="{F5A8529C-6842-4CA3-A341-7DAC6C61CF6E}"/>
    <dgm:cxn modelId="{74AC2951-0BC0-4740-A4F4-2C1A1EFCF699}" type="presOf" srcId="{84D005EF-ECFD-4BAE-AF88-F1476ADD1E32}" destId="{955431B6-E94D-44B6-A875-D63558BA9447}" srcOrd="0" destOrd="0" presId="urn:microsoft.com/office/officeart/2005/8/layout/vList2"/>
    <dgm:cxn modelId="{B753CD6D-01C6-42F1-BB83-64CF12C6DBB8}" srcId="{11EED1EB-623F-4FA3-B718-083792069E68}" destId="{84D005EF-ECFD-4BAE-AF88-F1476ADD1E32}" srcOrd="2" destOrd="0" parTransId="{A757EE4F-F415-4C5E-805E-5FAD14FB9FD8}" sibTransId="{6731B102-6141-4D25-BF4D-FAE029454374}"/>
    <dgm:cxn modelId="{6750010D-9B9B-4F5F-817F-30711B67470B}" type="presParOf" srcId="{4747DE82-2E0D-43A4-BE4B-3DD20F1D269A}" destId="{E73EEECB-0DC8-4768-929E-D97F3B637ED3}" srcOrd="0" destOrd="0" presId="urn:microsoft.com/office/officeart/2005/8/layout/vList2"/>
    <dgm:cxn modelId="{BE2A9079-653B-4722-A192-29EB882EB6DE}" type="presParOf" srcId="{4747DE82-2E0D-43A4-BE4B-3DD20F1D269A}" destId="{28D91AE0-5852-44D9-875B-AB3E1E80A8D7}" srcOrd="1" destOrd="0" presId="urn:microsoft.com/office/officeart/2005/8/layout/vList2"/>
    <dgm:cxn modelId="{4EFF726B-6F90-4226-B940-BA5AB281F1AB}" type="presParOf" srcId="{4747DE82-2E0D-43A4-BE4B-3DD20F1D269A}" destId="{D4B69A49-AD6F-4F61-94AF-539BAA71792C}" srcOrd="2" destOrd="0" presId="urn:microsoft.com/office/officeart/2005/8/layout/vList2"/>
    <dgm:cxn modelId="{07203CAA-B8F8-478F-95B6-42E73E051D36}" type="presParOf" srcId="{4747DE82-2E0D-43A4-BE4B-3DD20F1D269A}" destId="{717B7A6B-513D-4562-B0D1-0CBF0232E25E}" srcOrd="3" destOrd="0" presId="urn:microsoft.com/office/officeart/2005/8/layout/vList2"/>
    <dgm:cxn modelId="{54A69AC6-29DC-4140-BD61-812BAD2C9963}" type="presParOf" srcId="{4747DE82-2E0D-43A4-BE4B-3DD20F1D269A}" destId="{955431B6-E94D-44B6-A875-D63558BA9447}" srcOrd="4" destOrd="0" presId="urn:microsoft.com/office/officeart/2005/8/layout/vList2"/>
    <dgm:cxn modelId="{4E34862A-98A5-4B4E-9CB2-8D221093ABDC}" type="presParOf" srcId="{4747DE82-2E0D-43A4-BE4B-3DD20F1D269A}" destId="{DEC0A673-0A0B-4037-96F1-9878940BF045}" srcOrd="5" destOrd="0" presId="urn:microsoft.com/office/officeart/2005/8/layout/vList2"/>
    <dgm:cxn modelId="{7F830180-C512-479C-A04A-7F4A1B90C29E}" type="presParOf" srcId="{4747DE82-2E0D-43A4-BE4B-3DD20F1D269A}" destId="{4C25211F-A5C8-40E8-9674-A51D1B39E7B6}" srcOrd="6" destOrd="0" presId="urn:microsoft.com/office/officeart/2005/8/layout/vList2"/>
    <dgm:cxn modelId="{6D232B9D-03BB-4D87-B3A6-F6010F389EF2}" type="presParOf" srcId="{4747DE82-2E0D-43A4-BE4B-3DD20F1D269A}" destId="{3E3B3DA3-CC42-443C-AFAD-2C6FAA89C390}" srcOrd="7" destOrd="0" presId="urn:microsoft.com/office/officeart/2005/8/layout/vList2"/>
    <dgm:cxn modelId="{AF92ABFF-F009-431F-A4BE-ECAEC7714BD9}" type="presParOf" srcId="{4747DE82-2E0D-43A4-BE4B-3DD20F1D269A}" destId="{4CE63D8D-342A-46CE-9FE4-01836D3B1300}" srcOrd="8" destOrd="0" presId="urn:microsoft.com/office/officeart/2005/8/layout/vList2"/>
    <dgm:cxn modelId="{C6C73462-AA87-41D8-AD5D-FA0072F49E4E}" type="presParOf" srcId="{4747DE82-2E0D-43A4-BE4B-3DD20F1D269A}" destId="{16DDD11A-9CB5-41E2-B2D4-E0989970535A}" srcOrd="9" destOrd="0" presId="urn:microsoft.com/office/officeart/2005/8/layout/vList2"/>
    <dgm:cxn modelId="{2FC1BB54-6E89-439D-8C19-8629E0620607}" type="presParOf" srcId="{4747DE82-2E0D-43A4-BE4B-3DD20F1D269A}" destId="{561553A0-6C5C-4A00-AC26-D7F70F3CD1EF}" srcOrd="10" destOrd="0" presId="urn:microsoft.com/office/officeart/2005/8/layout/vList2"/>
    <dgm:cxn modelId="{15B3D0C9-178E-41C6-AC0C-BD368E644D87}" type="presParOf" srcId="{4747DE82-2E0D-43A4-BE4B-3DD20F1D269A}" destId="{206DA550-5F30-4A2C-BD70-3E56C477CE78}" srcOrd="11" destOrd="0" presId="urn:microsoft.com/office/officeart/2005/8/layout/vList2"/>
    <dgm:cxn modelId="{4762552C-9559-42FA-B8F8-5209BDC15AD3}" type="presParOf" srcId="{4747DE82-2E0D-43A4-BE4B-3DD20F1D269A}" destId="{0CAF71D2-631F-41BE-9951-A07A8BD2886C}" srcOrd="12" destOrd="0" presId="urn:microsoft.com/office/officeart/2005/8/layout/vList2"/>
    <dgm:cxn modelId="{57AE5C5E-C74B-44B3-AE78-209ECA1B752D}" type="presParOf" srcId="{4747DE82-2E0D-43A4-BE4B-3DD20F1D269A}" destId="{3662D150-CF54-4819-A2C7-2AFF245FFDC8}" srcOrd="13" destOrd="0" presId="urn:microsoft.com/office/officeart/2005/8/layout/vList2"/>
    <dgm:cxn modelId="{A63B9422-955A-4912-9F0E-46A1BC24F4DC}" type="presParOf" srcId="{4747DE82-2E0D-43A4-BE4B-3DD20F1D269A}" destId="{829925B3-FD76-4197-B0B1-67E6BE471C0C}" srcOrd="14" destOrd="0" presId="urn:microsoft.com/office/officeart/2005/8/layout/vList2"/>
    <dgm:cxn modelId="{514487D0-D199-4A06-A6DE-BD778B4934A5}" type="presParOf" srcId="{4747DE82-2E0D-43A4-BE4B-3DD20F1D269A}" destId="{15DD2AB9-D0BE-4603-A6B5-8E27ADAC520E}" srcOrd="15" destOrd="0" presId="urn:microsoft.com/office/officeart/2005/8/layout/vList2"/>
    <dgm:cxn modelId="{60BD46BA-2AC0-418F-8706-C4B4095DB5B8}" type="presParOf" srcId="{4747DE82-2E0D-43A4-BE4B-3DD20F1D269A}" destId="{B0076C9A-44DA-4923-B9EF-308952294E2A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D89574-D0A2-4187-9CCD-CDB4310974A0}" type="doc">
      <dgm:prSet loTypeId="urn:microsoft.com/office/officeart/2005/8/layout/cycle8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D6E72FA1-0DF8-4AD9-9C28-F81640AEC997}">
      <dgm:prSet phldrT="[Text]"/>
      <dgm:spPr/>
      <dgm:t>
        <a:bodyPr/>
        <a:lstStyle/>
        <a:p>
          <a:r>
            <a:rPr lang="en-GB" dirty="0"/>
            <a:t>Return changes to the bedside</a:t>
          </a:r>
        </a:p>
      </dgm:t>
    </dgm:pt>
    <dgm:pt modelId="{B6F60B37-2F9A-4D4C-A4E6-0BE1F167E964}" type="parTrans" cxnId="{F491C80F-50D0-42BD-8359-F74D97CB8462}">
      <dgm:prSet/>
      <dgm:spPr/>
      <dgm:t>
        <a:bodyPr/>
        <a:lstStyle/>
        <a:p>
          <a:endParaRPr lang="en-GB"/>
        </a:p>
      </dgm:t>
    </dgm:pt>
    <dgm:pt modelId="{2A20CB7D-0E0C-4BAD-85B9-929AD3149F89}" type="sibTrans" cxnId="{F491C80F-50D0-42BD-8359-F74D97CB8462}">
      <dgm:prSet/>
      <dgm:spPr/>
      <dgm:t>
        <a:bodyPr/>
        <a:lstStyle/>
        <a:p>
          <a:endParaRPr lang="en-GB"/>
        </a:p>
      </dgm:t>
    </dgm:pt>
    <dgm:pt modelId="{49ED7AA7-CBDE-47F7-87A9-8E15F81BD28B}">
      <dgm:prSet phldrT="[Text]"/>
      <dgm:spPr/>
      <dgm:t>
        <a:bodyPr/>
        <a:lstStyle/>
        <a:p>
          <a:r>
            <a:rPr lang="en-GB"/>
            <a:t>Gather data and ideas from the bedside</a:t>
          </a:r>
          <a:endParaRPr lang="en-GB" dirty="0"/>
        </a:p>
      </dgm:t>
    </dgm:pt>
    <dgm:pt modelId="{BCDB1481-9CC4-43D8-845A-E2B1072ED9BB}" type="parTrans" cxnId="{DB087301-986C-477F-887E-662199CBE264}">
      <dgm:prSet/>
      <dgm:spPr/>
      <dgm:t>
        <a:bodyPr/>
        <a:lstStyle/>
        <a:p>
          <a:endParaRPr lang="en-GB"/>
        </a:p>
      </dgm:t>
    </dgm:pt>
    <dgm:pt modelId="{ED414A6D-405F-482D-B394-35D5BD296394}" type="sibTrans" cxnId="{DB087301-986C-477F-887E-662199CBE264}">
      <dgm:prSet/>
      <dgm:spPr/>
      <dgm:t>
        <a:bodyPr/>
        <a:lstStyle/>
        <a:p>
          <a:endParaRPr lang="en-GB"/>
        </a:p>
      </dgm:t>
    </dgm:pt>
    <dgm:pt modelId="{CFD46AC3-1F5E-4B9E-8593-EFD1B6235F7C}" type="pres">
      <dgm:prSet presAssocID="{1FD89574-D0A2-4187-9CCD-CDB4310974A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24FE641-65DB-40E0-B786-D755122F3820}" type="pres">
      <dgm:prSet presAssocID="{1FD89574-D0A2-4187-9CCD-CDB4310974A0}" presName="wedge1" presStyleLbl="node1" presStyleIdx="0" presStyleCnt="2"/>
      <dgm:spPr/>
      <dgm:t>
        <a:bodyPr/>
        <a:lstStyle/>
        <a:p>
          <a:endParaRPr lang="en-GB"/>
        </a:p>
      </dgm:t>
    </dgm:pt>
    <dgm:pt modelId="{8FF6997F-283A-4ED0-B504-9260A018A760}" type="pres">
      <dgm:prSet presAssocID="{1FD89574-D0A2-4187-9CCD-CDB4310974A0}" presName="dummy1a" presStyleCnt="0"/>
      <dgm:spPr/>
    </dgm:pt>
    <dgm:pt modelId="{4A0DF112-1958-4D11-A519-F74715404620}" type="pres">
      <dgm:prSet presAssocID="{1FD89574-D0A2-4187-9CCD-CDB4310974A0}" presName="dummy1b" presStyleCnt="0"/>
      <dgm:spPr/>
    </dgm:pt>
    <dgm:pt modelId="{B5B39715-5F4D-4217-8DB8-F1ADF6C2FF27}" type="pres">
      <dgm:prSet presAssocID="{1FD89574-D0A2-4187-9CCD-CDB4310974A0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CCD07A-BB8E-4A43-954E-9E105586BBFC}" type="pres">
      <dgm:prSet presAssocID="{1FD89574-D0A2-4187-9CCD-CDB4310974A0}" presName="wedge2" presStyleLbl="node1" presStyleIdx="1" presStyleCnt="2"/>
      <dgm:spPr/>
      <dgm:t>
        <a:bodyPr/>
        <a:lstStyle/>
        <a:p>
          <a:endParaRPr lang="en-GB"/>
        </a:p>
      </dgm:t>
    </dgm:pt>
    <dgm:pt modelId="{1693871A-D605-425B-8DB8-91D933CD283B}" type="pres">
      <dgm:prSet presAssocID="{1FD89574-D0A2-4187-9CCD-CDB4310974A0}" presName="dummy2a" presStyleCnt="0"/>
      <dgm:spPr/>
    </dgm:pt>
    <dgm:pt modelId="{5E7404FA-BB73-451E-B40F-6A0864BF0FD9}" type="pres">
      <dgm:prSet presAssocID="{1FD89574-D0A2-4187-9CCD-CDB4310974A0}" presName="dummy2b" presStyleCnt="0"/>
      <dgm:spPr/>
    </dgm:pt>
    <dgm:pt modelId="{6DEFBBB9-23AF-4F00-A148-8E75410D2C53}" type="pres">
      <dgm:prSet presAssocID="{1FD89574-D0A2-4187-9CCD-CDB4310974A0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5A3824-5741-4050-BEA9-A2D111013CE4}" type="pres">
      <dgm:prSet presAssocID="{ED414A6D-405F-482D-B394-35D5BD296394}" presName="arrowWedge1" presStyleLbl="fgSibTrans2D1" presStyleIdx="0" presStyleCnt="2"/>
      <dgm:spPr/>
    </dgm:pt>
    <dgm:pt modelId="{2B45C049-B7B9-4633-9AFD-9201425E1C9C}" type="pres">
      <dgm:prSet presAssocID="{2A20CB7D-0E0C-4BAD-85B9-929AD3149F89}" presName="arrowWedge2" presStyleLbl="fgSibTrans2D1" presStyleIdx="1" presStyleCnt="2"/>
      <dgm:spPr/>
    </dgm:pt>
  </dgm:ptLst>
  <dgm:cxnLst>
    <dgm:cxn modelId="{9D7FE787-63AB-4177-BDC9-D668FD4F11A0}" type="presOf" srcId="{D6E72FA1-0DF8-4AD9-9C28-F81640AEC997}" destId="{44CCD07A-BB8E-4A43-954E-9E105586BBFC}" srcOrd="0" destOrd="0" presId="urn:microsoft.com/office/officeart/2005/8/layout/cycle8"/>
    <dgm:cxn modelId="{00892351-6EDD-4784-86A9-91993ED3F8C4}" type="presOf" srcId="{49ED7AA7-CBDE-47F7-87A9-8E15F81BD28B}" destId="{E24FE641-65DB-40E0-B786-D755122F3820}" srcOrd="0" destOrd="0" presId="urn:microsoft.com/office/officeart/2005/8/layout/cycle8"/>
    <dgm:cxn modelId="{2F828F0E-E693-4492-BE25-6004E8655C66}" type="presOf" srcId="{1FD89574-D0A2-4187-9CCD-CDB4310974A0}" destId="{CFD46AC3-1F5E-4B9E-8593-EFD1B6235F7C}" srcOrd="0" destOrd="0" presId="urn:microsoft.com/office/officeart/2005/8/layout/cycle8"/>
    <dgm:cxn modelId="{F491C80F-50D0-42BD-8359-F74D97CB8462}" srcId="{1FD89574-D0A2-4187-9CCD-CDB4310974A0}" destId="{D6E72FA1-0DF8-4AD9-9C28-F81640AEC997}" srcOrd="1" destOrd="0" parTransId="{B6F60B37-2F9A-4D4C-A4E6-0BE1F167E964}" sibTransId="{2A20CB7D-0E0C-4BAD-85B9-929AD3149F89}"/>
    <dgm:cxn modelId="{6B93D2E9-7121-47AF-95C7-887971DE61DC}" type="presOf" srcId="{D6E72FA1-0DF8-4AD9-9C28-F81640AEC997}" destId="{6DEFBBB9-23AF-4F00-A148-8E75410D2C53}" srcOrd="1" destOrd="0" presId="urn:microsoft.com/office/officeart/2005/8/layout/cycle8"/>
    <dgm:cxn modelId="{DB087301-986C-477F-887E-662199CBE264}" srcId="{1FD89574-D0A2-4187-9CCD-CDB4310974A0}" destId="{49ED7AA7-CBDE-47F7-87A9-8E15F81BD28B}" srcOrd="0" destOrd="0" parTransId="{BCDB1481-9CC4-43D8-845A-E2B1072ED9BB}" sibTransId="{ED414A6D-405F-482D-B394-35D5BD296394}"/>
    <dgm:cxn modelId="{DEE1ADB6-150C-4030-A0EC-05FD46E066E4}" type="presOf" srcId="{49ED7AA7-CBDE-47F7-87A9-8E15F81BD28B}" destId="{B5B39715-5F4D-4217-8DB8-F1ADF6C2FF27}" srcOrd="1" destOrd="0" presId="urn:microsoft.com/office/officeart/2005/8/layout/cycle8"/>
    <dgm:cxn modelId="{49D450E4-AC44-4B92-920D-DA744656B85B}" type="presParOf" srcId="{CFD46AC3-1F5E-4B9E-8593-EFD1B6235F7C}" destId="{E24FE641-65DB-40E0-B786-D755122F3820}" srcOrd="0" destOrd="0" presId="urn:microsoft.com/office/officeart/2005/8/layout/cycle8"/>
    <dgm:cxn modelId="{582E0434-9818-49EA-ACC9-F53FCC6A905C}" type="presParOf" srcId="{CFD46AC3-1F5E-4B9E-8593-EFD1B6235F7C}" destId="{8FF6997F-283A-4ED0-B504-9260A018A760}" srcOrd="1" destOrd="0" presId="urn:microsoft.com/office/officeart/2005/8/layout/cycle8"/>
    <dgm:cxn modelId="{D80F391F-D45D-43B2-9C6C-1014B281EC2C}" type="presParOf" srcId="{CFD46AC3-1F5E-4B9E-8593-EFD1B6235F7C}" destId="{4A0DF112-1958-4D11-A519-F74715404620}" srcOrd="2" destOrd="0" presId="urn:microsoft.com/office/officeart/2005/8/layout/cycle8"/>
    <dgm:cxn modelId="{26C5A44C-BF8B-46CD-A4B3-F49D36ACFBC4}" type="presParOf" srcId="{CFD46AC3-1F5E-4B9E-8593-EFD1B6235F7C}" destId="{B5B39715-5F4D-4217-8DB8-F1ADF6C2FF27}" srcOrd="3" destOrd="0" presId="urn:microsoft.com/office/officeart/2005/8/layout/cycle8"/>
    <dgm:cxn modelId="{A831C968-CACD-496A-B388-4770E0F95928}" type="presParOf" srcId="{CFD46AC3-1F5E-4B9E-8593-EFD1B6235F7C}" destId="{44CCD07A-BB8E-4A43-954E-9E105586BBFC}" srcOrd="4" destOrd="0" presId="urn:microsoft.com/office/officeart/2005/8/layout/cycle8"/>
    <dgm:cxn modelId="{72C4D097-4E3E-4941-B53B-E66810AB959F}" type="presParOf" srcId="{CFD46AC3-1F5E-4B9E-8593-EFD1B6235F7C}" destId="{1693871A-D605-425B-8DB8-91D933CD283B}" srcOrd="5" destOrd="0" presId="urn:microsoft.com/office/officeart/2005/8/layout/cycle8"/>
    <dgm:cxn modelId="{02FC421C-666A-40C0-800D-575EB6165B0A}" type="presParOf" srcId="{CFD46AC3-1F5E-4B9E-8593-EFD1B6235F7C}" destId="{5E7404FA-BB73-451E-B40F-6A0864BF0FD9}" srcOrd="6" destOrd="0" presId="urn:microsoft.com/office/officeart/2005/8/layout/cycle8"/>
    <dgm:cxn modelId="{D37B6B9F-7567-4BC5-AF35-45655C13008C}" type="presParOf" srcId="{CFD46AC3-1F5E-4B9E-8593-EFD1B6235F7C}" destId="{6DEFBBB9-23AF-4F00-A148-8E75410D2C53}" srcOrd="7" destOrd="0" presId="urn:microsoft.com/office/officeart/2005/8/layout/cycle8"/>
    <dgm:cxn modelId="{11043BD0-FDC9-4960-B935-ADAB7644E2FA}" type="presParOf" srcId="{CFD46AC3-1F5E-4B9E-8593-EFD1B6235F7C}" destId="{D05A3824-5741-4050-BEA9-A2D111013CE4}" srcOrd="8" destOrd="0" presId="urn:microsoft.com/office/officeart/2005/8/layout/cycle8"/>
    <dgm:cxn modelId="{07D7E85C-5A59-4FDA-BD66-5330CE9E911C}" type="presParOf" srcId="{CFD46AC3-1F5E-4B9E-8593-EFD1B6235F7C}" destId="{2B45C049-B7B9-4633-9AFD-9201425E1C9C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EBFDEF-DF6B-4AB8-AEE2-62DC6C680200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</dgm:pt>
    <dgm:pt modelId="{7F758FC4-582C-49C8-87D2-DAA9DC1C4B2E}">
      <dgm:prSet phldrT="[Text]"/>
      <dgm:spPr/>
      <dgm:t>
        <a:bodyPr/>
        <a:lstStyle/>
        <a:p>
          <a:r>
            <a:rPr lang="en-GB" b="1" dirty="0"/>
            <a:t>Fix</a:t>
          </a:r>
        </a:p>
      </dgm:t>
    </dgm:pt>
    <dgm:pt modelId="{F9C87E1F-48F3-49CA-841E-551611BA2500}" type="parTrans" cxnId="{A0A1237D-45C1-4ED1-A5C3-5D3136E70CBE}">
      <dgm:prSet/>
      <dgm:spPr/>
      <dgm:t>
        <a:bodyPr/>
        <a:lstStyle/>
        <a:p>
          <a:endParaRPr lang="en-GB"/>
        </a:p>
      </dgm:t>
    </dgm:pt>
    <dgm:pt modelId="{A2CBC3E9-9200-4AB5-9D86-89E066B4A322}" type="sibTrans" cxnId="{A0A1237D-45C1-4ED1-A5C3-5D3136E70CBE}">
      <dgm:prSet/>
      <dgm:spPr/>
      <dgm:t>
        <a:bodyPr/>
        <a:lstStyle/>
        <a:p>
          <a:endParaRPr lang="en-GB"/>
        </a:p>
      </dgm:t>
    </dgm:pt>
    <dgm:pt modelId="{37B4DE93-02F7-41BE-A89D-74FFD19AA589}">
      <dgm:prSet phldrT="[Text]"/>
      <dgm:spPr/>
      <dgm:t>
        <a:bodyPr/>
        <a:lstStyle/>
        <a:p>
          <a:r>
            <a:rPr lang="en-GB" b="1" dirty="0"/>
            <a:t>Improve</a:t>
          </a:r>
        </a:p>
      </dgm:t>
    </dgm:pt>
    <dgm:pt modelId="{A88B4875-3A83-4589-8AE4-96554551DC78}" type="parTrans" cxnId="{4EE6D4F8-8B1E-4290-A4E3-D19D2C357108}">
      <dgm:prSet/>
      <dgm:spPr/>
      <dgm:t>
        <a:bodyPr/>
        <a:lstStyle/>
        <a:p>
          <a:endParaRPr lang="en-GB"/>
        </a:p>
      </dgm:t>
    </dgm:pt>
    <dgm:pt modelId="{CD4AD1DC-21C0-457D-BAE3-C5B14E4A42BD}" type="sibTrans" cxnId="{4EE6D4F8-8B1E-4290-A4E3-D19D2C357108}">
      <dgm:prSet/>
      <dgm:spPr/>
      <dgm:t>
        <a:bodyPr/>
        <a:lstStyle/>
        <a:p>
          <a:endParaRPr lang="en-GB"/>
        </a:p>
      </dgm:t>
    </dgm:pt>
    <dgm:pt modelId="{6DAAE32D-C162-4FD3-8094-ECA8A145A3A0}">
      <dgm:prSet phldrT="[Text]"/>
      <dgm:spPr/>
      <dgm:t>
        <a:bodyPr/>
        <a:lstStyle/>
        <a:p>
          <a:r>
            <a:rPr lang="en-GB" b="1" dirty="0"/>
            <a:t>Change</a:t>
          </a:r>
        </a:p>
      </dgm:t>
    </dgm:pt>
    <dgm:pt modelId="{13C5D607-8AD5-4DAB-AE41-893263C0C875}" type="parTrans" cxnId="{A1825BBA-C171-4D18-BEB9-7B23D7E54D82}">
      <dgm:prSet/>
      <dgm:spPr/>
      <dgm:t>
        <a:bodyPr/>
        <a:lstStyle/>
        <a:p>
          <a:endParaRPr lang="en-GB"/>
        </a:p>
      </dgm:t>
    </dgm:pt>
    <dgm:pt modelId="{D923F8F3-5424-481F-9645-BE4CDC6B9EDE}" type="sibTrans" cxnId="{A1825BBA-C171-4D18-BEB9-7B23D7E54D82}">
      <dgm:prSet/>
      <dgm:spPr/>
      <dgm:t>
        <a:bodyPr/>
        <a:lstStyle/>
        <a:p>
          <a:endParaRPr lang="en-GB"/>
        </a:p>
      </dgm:t>
    </dgm:pt>
    <dgm:pt modelId="{7717DFAA-40C0-4A3A-B391-01E27CCF24B7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GB" dirty="0"/>
            <a:t>Actions to be implemented immediately</a:t>
          </a:r>
        </a:p>
      </dgm:t>
    </dgm:pt>
    <dgm:pt modelId="{F200A28A-4837-41FD-AF93-8ADE5201909E}" type="parTrans" cxnId="{376B5FC5-7ECF-4D95-8634-46BF1AB21D36}">
      <dgm:prSet/>
      <dgm:spPr/>
      <dgm:t>
        <a:bodyPr/>
        <a:lstStyle/>
        <a:p>
          <a:endParaRPr lang="en-GB"/>
        </a:p>
      </dgm:t>
    </dgm:pt>
    <dgm:pt modelId="{B1B8380F-BC06-4755-88EF-81F2EB419CFD}" type="sibTrans" cxnId="{376B5FC5-7ECF-4D95-8634-46BF1AB21D36}">
      <dgm:prSet/>
      <dgm:spPr/>
      <dgm:t>
        <a:bodyPr/>
        <a:lstStyle/>
        <a:p>
          <a:endParaRPr lang="en-GB"/>
        </a:p>
      </dgm:t>
    </dgm:pt>
    <dgm:pt modelId="{7006EDF7-6B99-40CF-9B93-CFEE9EB59C70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GB" dirty="0"/>
            <a:t>Finding new ways to do things that are better than we currently do</a:t>
          </a:r>
        </a:p>
      </dgm:t>
    </dgm:pt>
    <dgm:pt modelId="{D9488731-4547-404E-BB06-C7DC32097C96}" type="parTrans" cxnId="{07784F86-289B-4F23-B2EA-FE5E79838863}">
      <dgm:prSet/>
      <dgm:spPr/>
      <dgm:t>
        <a:bodyPr/>
        <a:lstStyle/>
        <a:p>
          <a:endParaRPr lang="en-GB"/>
        </a:p>
      </dgm:t>
    </dgm:pt>
    <dgm:pt modelId="{E630654B-6FDD-42B6-BCF8-7E0BBBBC70E9}" type="sibTrans" cxnId="{07784F86-289B-4F23-B2EA-FE5E79838863}">
      <dgm:prSet/>
      <dgm:spPr/>
      <dgm:t>
        <a:bodyPr/>
        <a:lstStyle/>
        <a:p>
          <a:endParaRPr lang="en-GB"/>
        </a:p>
      </dgm:t>
    </dgm:pt>
    <dgm:pt modelId="{BF29270D-3C25-4C6C-AD61-899BAE506E25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GB" dirty="0"/>
            <a:t>Substantive changes to the care we deliver</a:t>
          </a:r>
        </a:p>
      </dgm:t>
    </dgm:pt>
    <dgm:pt modelId="{FB30FA86-3333-42AF-B18E-0151826EFF2A}" type="parTrans" cxnId="{4E1B44F6-9F54-4AF5-ADD5-B5129315D03A}">
      <dgm:prSet/>
      <dgm:spPr/>
      <dgm:t>
        <a:bodyPr/>
        <a:lstStyle/>
        <a:p>
          <a:endParaRPr lang="en-GB"/>
        </a:p>
      </dgm:t>
    </dgm:pt>
    <dgm:pt modelId="{C599905B-A196-43BD-ABD7-E773EDEBBA93}" type="sibTrans" cxnId="{4E1B44F6-9F54-4AF5-ADD5-B5129315D03A}">
      <dgm:prSet/>
      <dgm:spPr/>
      <dgm:t>
        <a:bodyPr/>
        <a:lstStyle/>
        <a:p>
          <a:endParaRPr lang="en-GB"/>
        </a:p>
      </dgm:t>
    </dgm:pt>
    <dgm:pt modelId="{1C5724CA-9A38-4C74-B15C-9BD405BE6B62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GB" dirty="0"/>
            <a:t>e.g. Stock levels on the floor</a:t>
          </a:r>
        </a:p>
      </dgm:t>
    </dgm:pt>
    <dgm:pt modelId="{7513A6AB-AB0F-4668-86B2-2F53CB7C6A79}" type="parTrans" cxnId="{187ADC49-85A5-41E9-9D7B-35232B45DFFF}">
      <dgm:prSet/>
      <dgm:spPr/>
      <dgm:t>
        <a:bodyPr/>
        <a:lstStyle/>
        <a:p>
          <a:endParaRPr lang="en-GB"/>
        </a:p>
      </dgm:t>
    </dgm:pt>
    <dgm:pt modelId="{6B563325-3B30-4D25-A4E7-16EB52AD3733}" type="sibTrans" cxnId="{187ADC49-85A5-41E9-9D7B-35232B45DFFF}">
      <dgm:prSet/>
      <dgm:spPr/>
      <dgm:t>
        <a:bodyPr/>
        <a:lstStyle/>
        <a:p>
          <a:endParaRPr lang="en-GB"/>
        </a:p>
      </dgm:t>
    </dgm:pt>
    <dgm:pt modelId="{39416094-1209-483B-9672-4CE600BA9FFC}">
      <dgm:prSet phldrT="[Text]"/>
      <dgm:spPr>
        <a:ln>
          <a:solidFill>
            <a:schemeClr val="accent2"/>
          </a:solidFill>
        </a:ln>
      </dgm:spPr>
      <dgm:t>
        <a:bodyPr/>
        <a:lstStyle/>
        <a:p>
          <a:endParaRPr lang="en-GB" dirty="0"/>
        </a:p>
      </dgm:t>
    </dgm:pt>
    <dgm:pt modelId="{E137AAE6-8D09-44C8-A1AE-345038F08027}" type="parTrans" cxnId="{FD2A5A70-77BA-42AB-8E00-00451D379640}">
      <dgm:prSet/>
      <dgm:spPr/>
      <dgm:t>
        <a:bodyPr/>
        <a:lstStyle/>
        <a:p>
          <a:endParaRPr lang="en-GB"/>
        </a:p>
      </dgm:t>
    </dgm:pt>
    <dgm:pt modelId="{4F4BA8E8-EBE0-4F46-9FFB-4CF5A47364C2}" type="sibTrans" cxnId="{FD2A5A70-77BA-42AB-8E00-00451D379640}">
      <dgm:prSet/>
      <dgm:spPr/>
      <dgm:t>
        <a:bodyPr/>
        <a:lstStyle/>
        <a:p>
          <a:endParaRPr lang="en-GB"/>
        </a:p>
      </dgm:t>
    </dgm:pt>
    <dgm:pt modelId="{7F002C0A-265D-43A6-B5FF-9A8D65712C71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GB" dirty="0"/>
            <a:t>e.g. Day 0 simulation training</a:t>
          </a:r>
        </a:p>
      </dgm:t>
    </dgm:pt>
    <dgm:pt modelId="{50A562FA-2461-44D0-B853-5DD5724C702B}" type="parTrans" cxnId="{828BE45B-8870-40EF-AA05-13496265EB54}">
      <dgm:prSet/>
      <dgm:spPr/>
      <dgm:t>
        <a:bodyPr/>
        <a:lstStyle/>
        <a:p>
          <a:endParaRPr lang="en-GB"/>
        </a:p>
      </dgm:t>
    </dgm:pt>
    <dgm:pt modelId="{67A9F71B-8162-4B82-8557-DDAA74713124}" type="sibTrans" cxnId="{828BE45B-8870-40EF-AA05-13496265EB54}">
      <dgm:prSet/>
      <dgm:spPr/>
      <dgm:t>
        <a:bodyPr/>
        <a:lstStyle/>
        <a:p>
          <a:endParaRPr lang="en-GB"/>
        </a:p>
      </dgm:t>
    </dgm:pt>
    <dgm:pt modelId="{5B2B1F14-100D-43CB-B1CF-3510EDFD8C13}">
      <dgm:prSet phldrT="[Text]"/>
      <dgm:spPr>
        <a:ln>
          <a:solidFill>
            <a:schemeClr val="accent2"/>
          </a:solidFill>
        </a:ln>
      </dgm:spPr>
      <dgm:t>
        <a:bodyPr/>
        <a:lstStyle/>
        <a:p>
          <a:endParaRPr lang="en-GB" dirty="0"/>
        </a:p>
      </dgm:t>
    </dgm:pt>
    <dgm:pt modelId="{BE225030-0B41-415C-81C7-CB3822771FF6}" type="parTrans" cxnId="{E3C3785F-C114-4BC5-BF87-113811B4C1EF}">
      <dgm:prSet/>
      <dgm:spPr/>
      <dgm:t>
        <a:bodyPr/>
        <a:lstStyle/>
        <a:p>
          <a:endParaRPr lang="en-GB"/>
        </a:p>
      </dgm:t>
    </dgm:pt>
    <dgm:pt modelId="{B4F1B0B3-197B-468C-86AC-B3D2808ADBC8}" type="sibTrans" cxnId="{E3C3785F-C114-4BC5-BF87-113811B4C1EF}">
      <dgm:prSet/>
      <dgm:spPr/>
      <dgm:t>
        <a:bodyPr/>
        <a:lstStyle/>
        <a:p>
          <a:endParaRPr lang="en-GB"/>
        </a:p>
      </dgm:t>
    </dgm:pt>
    <dgm:pt modelId="{87563ED1-9A47-4D58-8220-FAD9F6C73698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GB" dirty="0"/>
            <a:t>e.g. new VTE protocol</a:t>
          </a:r>
        </a:p>
      </dgm:t>
    </dgm:pt>
    <dgm:pt modelId="{25ED7618-AA43-43E5-8C16-F03DC2CF9671}" type="parTrans" cxnId="{C1A64F56-142C-48B1-A840-06CFECDF9F8B}">
      <dgm:prSet/>
      <dgm:spPr/>
      <dgm:t>
        <a:bodyPr/>
        <a:lstStyle/>
        <a:p>
          <a:endParaRPr lang="en-GB"/>
        </a:p>
      </dgm:t>
    </dgm:pt>
    <dgm:pt modelId="{D458AF99-2498-4E5E-8CF3-B55A81D7BAE1}" type="sibTrans" cxnId="{C1A64F56-142C-48B1-A840-06CFECDF9F8B}">
      <dgm:prSet/>
      <dgm:spPr/>
      <dgm:t>
        <a:bodyPr/>
        <a:lstStyle/>
        <a:p>
          <a:endParaRPr lang="en-GB"/>
        </a:p>
      </dgm:t>
    </dgm:pt>
    <dgm:pt modelId="{D07A4196-935C-4B08-8BEC-2120A1E52220}">
      <dgm:prSet phldrT="[Text]"/>
      <dgm:spPr>
        <a:ln>
          <a:solidFill>
            <a:schemeClr val="accent2"/>
          </a:solidFill>
        </a:ln>
      </dgm:spPr>
      <dgm:t>
        <a:bodyPr/>
        <a:lstStyle/>
        <a:p>
          <a:endParaRPr lang="en-GB" dirty="0"/>
        </a:p>
      </dgm:t>
    </dgm:pt>
    <dgm:pt modelId="{E93029FA-7921-4857-BF43-F243548E8234}" type="parTrans" cxnId="{8A1D9E99-57B2-4377-92FB-029A4CBF4818}">
      <dgm:prSet/>
      <dgm:spPr/>
      <dgm:t>
        <a:bodyPr/>
        <a:lstStyle/>
        <a:p>
          <a:endParaRPr lang="en-GB"/>
        </a:p>
      </dgm:t>
    </dgm:pt>
    <dgm:pt modelId="{99317093-A79A-4E0F-8FB6-739A013B5C28}" type="sibTrans" cxnId="{8A1D9E99-57B2-4377-92FB-029A4CBF4818}">
      <dgm:prSet/>
      <dgm:spPr/>
      <dgm:t>
        <a:bodyPr/>
        <a:lstStyle/>
        <a:p>
          <a:endParaRPr lang="en-GB"/>
        </a:p>
      </dgm:t>
    </dgm:pt>
    <dgm:pt modelId="{3456016A-9E94-405E-A87B-610D0D3D6BC7}" type="pres">
      <dgm:prSet presAssocID="{42EBFDEF-DF6B-4AB8-AEE2-62DC6C680200}" presName="linearFlow" presStyleCnt="0">
        <dgm:presLayoutVars>
          <dgm:dir/>
          <dgm:animLvl val="lvl"/>
          <dgm:resizeHandles val="exact"/>
        </dgm:presLayoutVars>
      </dgm:prSet>
      <dgm:spPr/>
    </dgm:pt>
    <dgm:pt modelId="{65E24861-26BF-4ADF-B13A-854C6E0B73B9}" type="pres">
      <dgm:prSet presAssocID="{7F758FC4-582C-49C8-87D2-DAA9DC1C4B2E}" presName="composite" presStyleCnt="0"/>
      <dgm:spPr/>
    </dgm:pt>
    <dgm:pt modelId="{2F5CFA59-D4AE-4285-B232-20A1A62AA4AC}" type="pres">
      <dgm:prSet presAssocID="{7F758FC4-582C-49C8-87D2-DAA9DC1C4B2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47EA6D-743E-4652-AE0A-62C467F0C922}" type="pres">
      <dgm:prSet presAssocID="{7F758FC4-582C-49C8-87D2-DAA9DC1C4B2E}" presName="parSh" presStyleLbl="node1" presStyleIdx="0" presStyleCnt="3"/>
      <dgm:spPr/>
      <dgm:t>
        <a:bodyPr/>
        <a:lstStyle/>
        <a:p>
          <a:endParaRPr lang="en-GB"/>
        </a:p>
      </dgm:t>
    </dgm:pt>
    <dgm:pt modelId="{6926F0CA-0BC9-4E92-B558-DEB4987C6724}" type="pres">
      <dgm:prSet presAssocID="{7F758FC4-582C-49C8-87D2-DAA9DC1C4B2E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4253D0-72A9-4AC4-8591-E8F336873450}" type="pres">
      <dgm:prSet presAssocID="{A2CBC3E9-9200-4AB5-9D86-89E066B4A322}" presName="sibTrans" presStyleLbl="sibTrans2D1" presStyleIdx="0" presStyleCnt="2"/>
      <dgm:spPr/>
      <dgm:t>
        <a:bodyPr/>
        <a:lstStyle/>
        <a:p>
          <a:endParaRPr lang="en-GB"/>
        </a:p>
      </dgm:t>
    </dgm:pt>
    <dgm:pt modelId="{949D61FD-02B3-4DB3-8E28-D9B21EFB5E10}" type="pres">
      <dgm:prSet presAssocID="{A2CBC3E9-9200-4AB5-9D86-89E066B4A322}" presName="connTx" presStyleLbl="sibTrans2D1" presStyleIdx="0" presStyleCnt="2"/>
      <dgm:spPr/>
      <dgm:t>
        <a:bodyPr/>
        <a:lstStyle/>
        <a:p>
          <a:endParaRPr lang="en-GB"/>
        </a:p>
      </dgm:t>
    </dgm:pt>
    <dgm:pt modelId="{F9C676E0-23B3-4198-8A7D-CE22B32B70EA}" type="pres">
      <dgm:prSet presAssocID="{37B4DE93-02F7-41BE-A89D-74FFD19AA589}" presName="composite" presStyleCnt="0"/>
      <dgm:spPr/>
    </dgm:pt>
    <dgm:pt modelId="{2581790A-5EEB-4A0A-AB66-B91BCE317DD6}" type="pres">
      <dgm:prSet presAssocID="{37B4DE93-02F7-41BE-A89D-74FFD19AA58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EE6691-20F1-41DF-B991-A0450EF684FD}" type="pres">
      <dgm:prSet presAssocID="{37B4DE93-02F7-41BE-A89D-74FFD19AA589}" presName="parSh" presStyleLbl="node1" presStyleIdx="1" presStyleCnt="3"/>
      <dgm:spPr/>
      <dgm:t>
        <a:bodyPr/>
        <a:lstStyle/>
        <a:p>
          <a:endParaRPr lang="en-GB"/>
        </a:p>
      </dgm:t>
    </dgm:pt>
    <dgm:pt modelId="{DD658334-87CE-432B-ADAE-424F37FA2416}" type="pres">
      <dgm:prSet presAssocID="{37B4DE93-02F7-41BE-A89D-74FFD19AA589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D50339-F847-4C64-A0E4-735C8E50B42C}" type="pres">
      <dgm:prSet presAssocID="{CD4AD1DC-21C0-457D-BAE3-C5B14E4A42BD}" presName="sibTrans" presStyleLbl="sibTrans2D1" presStyleIdx="1" presStyleCnt="2"/>
      <dgm:spPr/>
      <dgm:t>
        <a:bodyPr/>
        <a:lstStyle/>
        <a:p>
          <a:endParaRPr lang="en-GB"/>
        </a:p>
      </dgm:t>
    </dgm:pt>
    <dgm:pt modelId="{2EC13110-FA64-4463-BB3B-2AD42D5D5AD9}" type="pres">
      <dgm:prSet presAssocID="{CD4AD1DC-21C0-457D-BAE3-C5B14E4A42BD}" presName="connTx" presStyleLbl="sibTrans2D1" presStyleIdx="1" presStyleCnt="2"/>
      <dgm:spPr/>
      <dgm:t>
        <a:bodyPr/>
        <a:lstStyle/>
        <a:p>
          <a:endParaRPr lang="en-GB"/>
        </a:p>
      </dgm:t>
    </dgm:pt>
    <dgm:pt modelId="{82AA7EDA-D39D-43C6-B2E2-446A68C95009}" type="pres">
      <dgm:prSet presAssocID="{6DAAE32D-C162-4FD3-8094-ECA8A145A3A0}" presName="composite" presStyleCnt="0"/>
      <dgm:spPr/>
    </dgm:pt>
    <dgm:pt modelId="{730FC66E-8E4C-4629-A22D-660152F10339}" type="pres">
      <dgm:prSet presAssocID="{6DAAE32D-C162-4FD3-8094-ECA8A145A3A0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183121-9682-48AD-BA4A-DDE1E4DB3871}" type="pres">
      <dgm:prSet presAssocID="{6DAAE32D-C162-4FD3-8094-ECA8A145A3A0}" presName="parSh" presStyleLbl="node1" presStyleIdx="2" presStyleCnt="3"/>
      <dgm:spPr/>
      <dgm:t>
        <a:bodyPr/>
        <a:lstStyle/>
        <a:p>
          <a:endParaRPr lang="en-GB"/>
        </a:p>
      </dgm:t>
    </dgm:pt>
    <dgm:pt modelId="{1A90AEDC-5C83-4BAF-84EA-9A7C4F2209E9}" type="pres">
      <dgm:prSet presAssocID="{6DAAE32D-C162-4FD3-8094-ECA8A145A3A0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A1D9E99-57B2-4377-92FB-029A4CBF4818}" srcId="{6DAAE32D-C162-4FD3-8094-ECA8A145A3A0}" destId="{D07A4196-935C-4B08-8BEC-2120A1E52220}" srcOrd="1" destOrd="0" parTransId="{E93029FA-7921-4857-BF43-F243548E8234}" sibTransId="{99317093-A79A-4E0F-8FB6-739A013B5C28}"/>
    <dgm:cxn modelId="{4E1B44F6-9F54-4AF5-ADD5-B5129315D03A}" srcId="{6DAAE32D-C162-4FD3-8094-ECA8A145A3A0}" destId="{BF29270D-3C25-4C6C-AD61-899BAE506E25}" srcOrd="0" destOrd="0" parTransId="{FB30FA86-3333-42AF-B18E-0151826EFF2A}" sibTransId="{C599905B-A196-43BD-ABD7-E773EDEBBA93}"/>
    <dgm:cxn modelId="{5ED2ED05-5472-44B3-992F-5B280D2D4FA4}" type="presOf" srcId="{A2CBC3E9-9200-4AB5-9D86-89E066B4A322}" destId="{949D61FD-02B3-4DB3-8E28-D9B21EFB5E10}" srcOrd="1" destOrd="0" presId="urn:microsoft.com/office/officeart/2005/8/layout/process3"/>
    <dgm:cxn modelId="{8264B932-3D12-41C3-986B-D576F03649AE}" type="presOf" srcId="{A2CBC3E9-9200-4AB5-9D86-89E066B4A322}" destId="{234253D0-72A9-4AC4-8591-E8F336873450}" srcOrd="0" destOrd="0" presId="urn:microsoft.com/office/officeart/2005/8/layout/process3"/>
    <dgm:cxn modelId="{EBAEE702-D0B2-4823-8FE9-936FF461CDB7}" type="presOf" srcId="{BF29270D-3C25-4C6C-AD61-899BAE506E25}" destId="{1A90AEDC-5C83-4BAF-84EA-9A7C4F2209E9}" srcOrd="0" destOrd="0" presId="urn:microsoft.com/office/officeart/2005/8/layout/process3"/>
    <dgm:cxn modelId="{187ADC49-85A5-41E9-9D7B-35232B45DFFF}" srcId="{7F758FC4-582C-49C8-87D2-DAA9DC1C4B2E}" destId="{1C5724CA-9A38-4C74-B15C-9BD405BE6B62}" srcOrd="2" destOrd="0" parTransId="{7513A6AB-AB0F-4668-86B2-2F53CB7C6A79}" sibTransId="{6B563325-3B30-4D25-A4E7-16EB52AD3733}"/>
    <dgm:cxn modelId="{E85B7EA5-F88F-431C-A2AC-B0E7EB932267}" type="presOf" srcId="{CD4AD1DC-21C0-457D-BAE3-C5B14E4A42BD}" destId="{2EC13110-FA64-4463-BB3B-2AD42D5D5AD9}" srcOrd="1" destOrd="0" presId="urn:microsoft.com/office/officeart/2005/8/layout/process3"/>
    <dgm:cxn modelId="{828BE45B-8870-40EF-AA05-13496265EB54}" srcId="{37B4DE93-02F7-41BE-A89D-74FFD19AA589}" destId="{7F002C0A-265D-43A6-B5FF-9A8D65712C71}" srcOrd="2" destOrd="0" parTransId="{50A562FA-2461-44D0-B853-5DD5724C702B}" sibTransId="{67A9F71B-8162-4B82-8557-DDAA74713124}"/>
    <dgm:cxn modelId="{FD2A5A70-77BA-42AB-8E00-00451D379640}" srcId="{7F758FC4-582C-49C8-87D2-DAA9DC1C4B2E}" destId="{39416094-1209-483B-9672-4CE600BA9FFC}" srcOrd="1" destOrd="0" parTransId="{E137AAE6-8D09-44C8-A1AE-345038F08027}" sibTransId="{4F4BA8E8-EBE0-4F46-9FFB-4CF5A47364C2}"/>
    <dgm:cxn modelId="{1EC28B79-F77B-408B-92A4-5C8CAF392244}" type="presOf" srcId="{6DAAE32D-C162-4FD3-8094-ECA8A145A3A0}" destId="{730FC66E-8E4C-4629-A22D-660152F10339}" srcOrd="0" destOrd="0" presId="urn:microsoft.com/office/officeart/2005/8/layout/process3"/>
    <dgm:cxn modelId="{5082EC32-551B-49E0-8D8F-EB66D45D3C1A}" type="presOf" srcId="{37B4DE93-02F7-41BE-A89D-74FFD19AA589}" destId="{7BEE6691-20F1-41DF-B991-A0450EF684FD}" srcOrd="1" destOrd="0" presId="urn:microsoft.com/office/officeart/2005/8/layout/process3"/>
    <dgm:cxn modelId="{15723569-4581-481A-8547-4FAB008D82B6}" type="presOf" srcId="{7F758FC4-582C-49C8-87D2-DAA9DC1C4B2E}" destId="{A047EA6D-743E-4652-AE0A-62C467F0C922}" srcOrd="1" destOrd="0" presId="urn:microsoft.com/office/officeart/2005/8/layout/process3"/>
    <dgm:cxn modelId="{0B34AD01-7A8B-46AD-BF2A-663BB40F08BC}" type="presOf" srcId="{5B2B1F14-100D-43CB-B1CF-3510EDFD8C13}" destId="{DD658334-87CE-432B-ADAE-424F37FA2416}" srcOrd="0" destOrd="1" presId="urn:microsoft.com/office/officeart/2005/8/layout/process3"/>
    <dgm:cxn modelId="{4EE6D4F8-8B1E-4290-A4E3-D19D2C357108}" srcId="{42EBFDEF-DF6B-4AB8-AEE2-62DC6C680200}" destId="{37B4DE93-02F7-41BE-A89D-74FFD19AA589}" srcOrd="1" destOrd="0" parTransId="{A88B4875-3A83-4589-8AE4-96554551DC78}" sibTransId="{CD4AD1DC-21C0-457D-BAE3-C5B14E4A42BD}"/>
    <dgm:cxn modelId="{A0A1237D-45C1-4ED1-A5C3-5D3136E70CBE}" srcId="{42EBFDEF-DF6B-4AB8-AEE2-62DC6C680200}" destId="{7F758FC4-582C-49C8-87D2-DAA9DC1C4B2E}" srcOrd="0" destOrd="0" parTransId="{F9C87E1F-48F3-49CA-841E-551611BA2500}" sibTransId="{A2CBC3E9-9200-4AB5-9D86-89E066B4A322}"/>
    <dgm:cxn modelId="{5D4B3EB0-4917-4B6B-95F0-AFFB61A6E036}" type="presOf" srcId="{39416094-1209-483B-9672-4CE600BA9FFC}" destId="{6926F0CA-0BC9-4E92-B558-DEB4987C6724}" srcOrd="0" destOrd="1" presId="urn:microsoft.com/office/officeart/2005/8/layout/process3"/>
    <dgm:cxn modelId="{0840FBEB-B2A2-42E4-A445-F2F50881868E}" type="presOf" srcId="{37B4DE93-02F7-41BE-A89D-74FFD19AA589}" destId="{2581790A-5EEB-4A0A-AB66-B91BCE317DD6}" srcOrd="0" destOrd="0" presId="urn:microsoft.com/office/officeart/2005/8/layout/process3"/>
    <dgm:cxn modelId="{D60FD1C6-2374-4A39-8734-9D1E9C60B6B8}" type="presOf" srcId="{87563ED1-9A47-4D58-8220-FAD9F6C73698}" destId="{1A90AEDC-5C83-4BAF-84EA-9A7C4F2209E9}" srcOrd="0" destOrd="2" presId="urn:microsoft.com/office/officeart/2005/8/layout/process3"/>
    <dgm:cxn modelId="{E7ECBDC1-136C-45C3-B555-8656D0F2D36B}" type="presOf" srcId="{6DAAE32D-C162-4FD3-8094-ECA8A145A3A0}" destId="{B6183121-9682-48AD-BA4A-DDE1E4DB3871}" srcOrd="1" destOrd="0" presId="urn:microsoft.com/office/officeart/2005/8/layout/process3"/>
    <dgm:cxn modelId="{49A1340A-412E-42E0-8F2D-4A3C94958EC8}" type="presOf" srcId="{42EBFDEF-DF6B-4AB8-AEE2-62DC6C680200}" destId="{3456016A-9E94-405E-A87B-610D0D3D6BC7}" srcOrd="0" destOrd="0" presId="urn:microsoft.com/office/officeart/2005/8/layout/process3"/>
    <dgm:cxn modelId="{B2620F29-9F12-4627-872A-A8ED9E16640C}" type="presOf" srcId="{7F758FC4-582C-49C8-87D2-DAA9DC1C4B2E}" destId="{2F5CFA59-D4AE-4285-B232-20A1A62AA4AC}" srcOrd="0" destOrd="0" presId="urn:microsoft.com/office/officeart/2005/8/layout/process3"/>
    <dgm:cxn modelId="{1C8FCFA9-A431-4B01-808E-B592FE61B8B8}" type="presOf" srcId="{7F002C0A-265D-43A6-B5FF-9A8D65712C71}" destId="{DD658334-87CE-432B-ADAE-424F37FA2416}" srcOrd="0" destOrd="2" presId="urn:microsoft.com/office/officeart/2005/8/layout/process3"/>
    <dgm:cxn modelId="{C1A64F56-142C-48B1-A840-06CFECDF9F8B}" srcId="{6DAAE32D-C162-4FD3-8094-ECA8A145A3A0}" destId="{87563ED1-9A47-4D58-8220-FAD9F6C73698}" srcOrd="2" destOrd="0" parTransId="{25ED7618-AA43-43E5-8C16-F03DC2CF9671}" sibTransId="{D458AF99-2498-4E5E-8CF3-B55A81D7BAE1}"/>
    <dgm:cxn modelId="{DF7187FA-8CF6-489C-949A-BF3BDB93AE38}" type="presOf" srcId="{7717DFAA-40C0-4A3A-B391-01E27CCF24B7}" destId="{6926F0CA-0BC9-4E92-B558-DEB4987C6724}" srcOrd="0" destOrd="0" presId="urn:microsoft.com/office/officeart/2005/8/layout/process3"/>
    <dgm:cxn modelId="{B8A01CFE-6F87-433C-B1A8-5AEE03EFA69B}" type="presOf" srcId="{D07A4196-935C-4B08-8BEC-2120A1E52220}" destId="{1A90AEDC-5C83-4BAF-84EA-9A7C4F2209E9}" srcOrd="0" destOrd="1" presId="urn:microsoft.com/office/officeart/2005/8/layout/process3"/>
    <dgm:cxn modelId="{376B5FC5-7ECF-4D95-8634-46BF1AB21D36}" srcId="{7F758FC4-582C-49C8-87D2-DAA9DC1C4B2E}" destId="{7717DFAA-40C0-4A3A-B391-01E27CCF24B7}" srcOrd="0" destOrd="0" parTransId="{F200A28A-4837-41FD-AF93-8ADE5201909E}" sibTransId="{B1B8380F-BC06-4755-88EF-81F2EB419CFD}"/>
    <dgm:cxn modelId="{3555E5C1-14EE-4CF2-858F-9C8A8857FB49}" type="presOf" srcId="{1C5724CA-9A38-4C74-B15C-9BD405BE6B62}" destId="{6926F0CA-0BC9-4E92-B558-DEB4987C6724}" srcOrd="0" destOrd="2" presId="urn:microsoft.com/office/officeart/2005/8/layout/process3"/>
    <dgm:cxn modelId="{641EFFE9-F23C-45DF-8875-0A0989B82DCA}" type="presOf" srcId="{7006EDF7-6B99-40CF-9B93-CFEE9EB59C70}" destId="{DD658334-87CE-432B-ADAE-424F37FA2416}" srcOrd="0" destOrd="0" presId="urn:microsoft.com/office/officeart/2005/8/layout/process3"/>
    <dgm:cxn modelId="{BF855B97-C034-4677-AE50-14E3961C4C82}" type="presOf" srcId="{CD4AD1DC-21C0-457D-BAE3-C5B14E4A42BD}" destId="{26D50339-F847-4C64-A0E4-735C8E50B42C}" srcOrd="0" destOrd="0" presId="urn:microsoft.com/office/officeart/2005/8/layout/process3"/>
    <dgm:cxn modelId="{A1825BBA-C171-4D18-BEB9-7B23D7E54D82}" srcId="{42EBFDEF-DF6B-4AB8-AEE2-62DC6C680200}" destId="{6DAAE32D-C162-4FD3-8094-ECA8A145A3A0}" srcOrd="2" destOrd="0" parTransId="{13C5D607-8AD5-4DAB-AE41-893263C0C875}" sibTransId="{D923F8F3-5424-481F-9645-BE4CDC6B9EDE}"/>
    <dgm:cxn modelId="{07784F86-289B-4F23-B2EA-FE5E79838863}" srcId="{37B4DE93-02F7-41BE-A89D-74FFD19AA589}" destId="{7006EDF7-6B99-40CF-9B93-CFEE9EB59C70}" srcOrd="0" destOrd="0" parTransId="{D9488731-4547-404E-BB06-C7DC32097C96}" sibTransId="{E630654B-6FDD-42B6-BCF8-7E0BBBBC70E9}"/>
    <dgm:cxn modelId="{E3C3785F-C114-4BC5-BF87-113811B4C1EF}" srcId="{37B4DE93-02F7-41BE-A89D-74FFD19AA589}" destId="{5B2B1F14-100D-43CB-B1CF-3510EDFD8C13}" srcOrd="1" destOrd="0" parTransId="{BE225030-0B41-415C-81C7-CB3822771FF6}" sibTransId="{B4F1B0B3-197B-468C-86AC-B3D2808ADBC8}"/>
    <dgm:cxn modelId="{E454035B-3AD0-4681-B8D4-9F6B67E1400B}" type="presParOf" srcId="{3456016A-9E94-405E-A87B-610D0D3D6BC7}" destId="{65E24861-26BF-4ADF-B13A-854C6E0B73B9}" srcOrd="0" destOrd="0" presId="urn:microsoft.com/office/officeart/2005/8/layout/process3"/>
    <dgm:cxn modelId="{E5D83A13-1B3F-4F6C-9720-06CBDA0CCA4F}" type="presParOf" srcId="{65E24861-26BF-4ADF-B13A-854C6E0B73B9}" destId="{2F5CFA59-D4AE-4285-B232-20A1A62AA4AC}" srcOrd="0" destOrd="0" presId="urn:microsoft.com/office/officeart/2005/8/layout/process3"/>
    <dgm:cxn modelId="{6F047750-70E2-4CF9-A602-1E2A29E4A2B5}" type="presParOf" srcId="{65E24861-26BF-4ADF-B13A-854C6E0B73B9}" destId="{A047EA6D-743E-4652-AE0A-62C467F0C922}" srcOrd="1" destOrd="0" presId="urn:microsoft.com/office/officeart/2005/8/layout/process3"/>
    <dgm:cxn modelId="{939CBF07-90EF-47B9-AE69-CD37A42DF224}" type="presParOf" srcId="{65E24861-26BF-4ADF-B13A-854C6E0B73B9}" destId="{6926F0CA-0BC9-4E92-B558-DEB4987C6724}" srcOrd="2" destOrd="0" presId="urn:microsoft.com/office/officeart/2005/8/layout/process3"/>
    <dgm:cxn modelId="{9DAF44FB-8897-43CD-959A-EAE202E7C09C}" type="presParOf" srcId="{3456016A-9E94-405E-A87B-610D0D3D6BC7}" destId="{234253D0-72A9-4AC4-8591-E8F336873450}" srcOrd="1" destOrd="0" presId="urn:microsoft.com/office/officeart/2005/8/layout/process3"/>
    <dgm:cxn modelId="{E0E90293-FFC9-46DB-9801-994AD4E787FA}" type="presParOf" srcId="{234253D0-72A9-4AC4-8591-E8F336873450}" destId="{949D61FD-02B3-4DB3-8E28-D9B21EFB5E10}" srcOrd="0" destOrd="0" presId="urn:microsoft.com/office/officeart/2005/8/layout/process3"/>
    <dgm:cxn modelId="{17F4F32E-3E90-46BE-B5E8-37EC36B385B9}" type="presParOf" srcId="{3456016A-9E94-405E-A87B-610D0D3D6BC7}" destId="{F9C676E0-23B3-4198-8A7D-CE22B32B70EA}" srcOrd="2" destOrd="0" presId="urn:microsoft.com/office/officeart/2005/8/layout/process3"/>
    <dgm:cxn modelId="{AE1FF3B5-CB24-4788-B180-4A8DBAF18B55}" type="presParOf" srcId="{F9C676E0-23B3-4198-8A7D-CE22B32B70EA}" destId="{2581790A-5EEB-4A0A-AB66-B91BCE317DD6}" srcOrd="0" destOrd="0" presId="urn:microsoft.com/office/officeart/2005/8/layout/process3"/>
    <dgm:cxn modelId="{0F4F739C-051A-4646-ABC8-A0FC6624A266}" type="presParOf" srcId="{F9C676E0-23B3-4198-8A7D-CE22B32B70EA}" destId="{7BEE6691-20F1-41DF-B991-A0450EF684FD}" srcOrd="1" destOrd="0" presId="urn:microsoft.com/office/officeart/2005/8/layout/process3"/>
    <dgm:cxn modelId="{88F4D6AC-C6A4-403B-9586-356F42A2CE17}" type="presParOf" srcId="{F9C676E0-23B3-4198-8A7D-CE22B32B70EA}" destId="{DD658334-87CE-432B-ADAE-424F37FA2416}" srcOrd="2" destOrd="0" presId="urn:microsoft.com/office/officeart/2005/8/layout/process3"/>
    <dgm:cxn modelId="{BACBB824-31DC-4E5F-8306-55145D82701A}" type="presParOf" srcId="{3456016A-9E94-405E-A87B-610D0D3D6BC7}" destId="{26D50339-F847-4C64-A0E4-735C8E50B42C}" srcOrd="3" destOrd="0" presId="urn:microsoft.com/office/officeart/2005/8/layout/process3"/>
    <dgm:cxn modelId="{824E59AF-96A0-4334-AE24-4FD47768497F}" type="presParOf" srcId="{26D50339-F847-4C64-A0E4-735C8E50B42C}" destId="{2EC13110-FA64-4463-BB3B-2AD42D5D5AD9}" srcOrd="0" destOrd="0" presId="urn:microsoft.com/office/officeart/2005/8/layout/process3"/>
    <dgm:cxn modelId="{A2E2D590-3FF3-4D7A-A9CC-EDECE1352347}" type="presParOf" srcId="{3456016A-9E94-405E-A87B-610D0D3D6BC7}" destId="{82AA7EDA-D39D-43C6-B2E2-446A68C95009}" srcOrd="4" destOrd="0" presId="urn:microsoft.com/office/officeart/2005/8/layout/process3"/>
    <dgm:cxn modelId="{B0F06D37-365C-4A78-825A-8D169F177022}" type="presParOf" srcId="{82AA7EDA-D39D-43C6-B2E2-446A68C95009}" destId="{730FC66E-8E4C-4629-A22D-660152F10339}" srcOrd="0" destOrd="0" presId="urn:microsoft.com/office/officeart/2005/8/layout/process3"/>
    <dgm:cxn modelId="{F9666D66-2C46-4BCB-9E55-EE3E83F649CE}" type="presParOf" srcId="{82AA7EDA-D39D-43C6-B2E2-446A68C95009}" destId="{B6183121-9682-48AD-BA4A-DDE1E4DB3871}" srcOrd="1" destOrd="0" presId="urn:microsoft.com/office/officeart/2005/8/layout/process3"/>
    <dgm:cxn modelId="{AF0F6430-19A5-401A-8D41-E5293F02CB68}" type="presParOf" srcId="{82AA7EDA-D39D-43C6-B2E2-446A68C95009}" destId="{1A90AEDC-5C83-4BAF-84EA-9A7C4F2209E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EEECB-0DC8-4768-929E-D97F3B637ED3}">
      <dsp:nvSpPr>
        <dsp:cNvPr id="0" name=""/>
        <dsp:cNvSpPr/>
      </dsp:nvSpPr>
      <dsp:spPr>
        <a:xfrm>
          <a:off x="0" y="100981"/>
          <a:ext cx="5334000" cy="4843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u="none" kern="1200" dirty="0"/>
            <a:t>1. Bedside Learning Coordinator insights</a:t>
          </a:r>
        </a:p>
      </dsp:txBody>
      <dsp:txXfrm>
        <a:off x="23645" y="124626"/>
        <a:ext cx="5286710" cy="437090"/>
      </dsp:txXfrm>
    </dsp:sp>
    <dsp:sp modelId="{D4B69A49-AD6F-4F61-94AF-539BAA71792C}">
      <dsp:nvSpPr>
        <dsp:cNvPr id="0" name=""/>
        <dsp:cNvSpPr/>
      </dsp:nvSpPr>
      <dsp:spPr>
        <a:xfrm>
          <a:off x="0" y="651969"/>
          <a:ext cx="5334000" cy="4843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u="none" kern="1200" dirty="0"/>
            <a:t>2. Hospital dashboard</a:t>
          </a:r>
          <a:endParaRPr lang="en-GB" sz="2000" kern="1200" dirty="0"/>
        </a:p>
      </dsp:txBody>
      <dsp:txXfrm>
        <a:off x="23645" y="675614"/>
        <a:ext cx="5286710" cy="437090"/>
      </dsp:txXfrm>
    </dsp:sp>
    <dsp:sp modelId="{955431B6-E94D-44B6-A875-D63558BA9447}">
      <dsp:nvSpPr>
        <dsp:cNvPr id="0" name=""/>
        <dsp:cNvSpPr/>
      </dsp:nvSpPr>
      <dsp:spPr>
        <a:xfrm>
          <a:off x="0" y="1182173"/>
          <a:ext cx="5334000" cy="4843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u="none" kern="1200" dirty="0"/>
            <a:t>3. Reported Incidents</a:t>
          </a:r>
        </a:p>
      </dsp:txBody>
      <dsp:txXfrm>
        <a:off x="23645" y="1205818"/>
        <a:ext cx="5286710" cy="437090"/>
      </dsp:txXfrm>
    </dsp:sp>
    <dsp:sp modelId="{4C25211F-A5C8-40E8-9674-A51D1B39E7B6}">
      <dsp:nvSpPr>
        <dsp:cNvPr id="0" name=""/>
        <dsp:cNvSpPr/>
      </dsp:nvSpPr>
      <dsp:spPr>
        <a:xfrm>
          <a:off x="0" y="1683690"/>
          <a:ext cx="5334000" cy="4843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u="none" kern="1200" dirty="0"/>
            <a:t>4. Admission volumes and changes to criteria</a:t>
          </a:r>
        </a:p>
      </dsp:txBody>
      <dsp:txXfrm>
        <a:off x="23645" y="1707335"/>
        <a:ext cx="5286710" cy="437090"/>
      </dsp:txXfrm>
    </dsp:sp>
    <dsp:sp modelId="{4CE63D8D-342A-46CE-9FE4-01836D3B1300}">
      <dsp:nvSpPr>
        <dsp:cNvPr id="0" name=""/>
        <dsp:cNvSpPr/>
      </dsp:nvSpPr>
      <dsp:spPr>
        <a:xfrm>
          <a:off x="0" y="2234310"/>
          <a:ext cx="5334000" cy="4843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u="none" kern="1200" dirty="0"/>
            <a:t>5. Staff suggestions and experience</a:t>
          </a:r>
        </a:p>
      </dsp:txBody>
      <dsp:txXfrm>
        <a:off x="23645" y="2257955"/>
        <a:ext cx="5286710" cy="437090"/>
      </dsp:txXfrm>
    </dsp:sp>
    <dsp:sp modelId="{561553A0-6C5C-4A00-AC26-D7F70F3CD1EF}">
      <dsp:nvSpPr>
        <dsp:cNvPr id="0" name=""/>
        <dsp:cNvSpPr/>
      </dsp:nvSpPr>
      <dsp:spPr>
        <a:xfrm>
          <a:off x="0" y="2784930"/>
          <a:ext cx="5334000" cy="4843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u="none" kern="1200" dirty="0"/>
            <a:t>6. National and local clinical audit</a:t>
          </a:r>
        </a:p>
      </dsp:txBody>
      <dsp:txXfrm>
        <a:off x="23645" y="2808575"/>
        <a:ext cx="5286710" cy="437090"/>
      </dsp:txXfrm>
    </dsp:sp>
    <dsp:sp modelId="{0CAF71D2-631F-41BE-9951-A07A8BD2886C}">
      <dsp:nvSpPr>
        <dsp:cNvPr id="0" name=""/>
        <dsp:cNvSpPr/>
      </dsp:nvSpPr>
      <dsp:spPr>
        <a:xfrm>
          <a:off x="0" y="3335550"/>
          <a:ext cx="5334000" cy="4843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u="none" kern="1200" dirty="0"/>
            <a:t>7. Mortality Reviews</a:t>
          </a:r>
        </a:p>
      </dsp:txBody>
      <dsp:txXfrm>
        <a:off x="23645" y="3359195"/>
        <a:ext cx="5286710" cy="437090"/>
      </dsp:txXfrm>
    </dsp:sp>
    <dsp:sp modelId="{829925B3-FD76-4197-B0B1-67E6BE471C0C}">
      <dsp:nvSpPr>
        <dsp:cNvPr id="0" name=""/>
        <dsp:cNvSpPr/>
      </dsp:nvSpPr>
      <dsp:spPr>
        <a:xfrm>
          <a:off x="0" y="3886170"/>
          <a:ext cx="5334000" cy="4843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u="none" kern="1200" dirty="0"/>
            <a:t>8. Complaints</a:t>
          </a:r>
        </a:p>
      </dsp:txBody>
      <dsp:txXfrm>
        <a:off x="23645" y="3909815"/>
        <a:ext cx="5286710" cy="437090"/>
      </dsp:txXfrm>
    </dsp:sp>
    <dsp:sp modelId="{B0076C9A-44DA-4923-B9EF-308952294E2A}">
      <dsp:nvSpPr>
        <dsp:cNvPr id="0" name=""/>
        <dsp:cNvSpPr/>
      </dsp:nvSpPr>
      <dsp:spPr>
        <a:xfrm>
          <a:off x="0" y="4436790"/>
          <a:ext cx="5334000" cy="4843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u="none" kern="1200" dirty="0"/>
            <a:t>9. External Evidence Synthesis</a:t>
          </a:r>
        </a:p>
      </dsp:txBody>
      <dsp:txXfrm>
        <a:off x="23645" y="4460435"/>
        <a:ext cx="5286710" cy="437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FE641-65DB-40E0-B786-D755122F3820}">
      <dsp:nvSpPr>
        <dsp:cNvPr id="0" name=""/>
        <dsp:cNvSpPr/>
      </dsp:nvSpPr>
      <dsp:spPr>
        <a:xfrm>
          <a:off x="2904308" y="228452"/>
          <a:ext cx="2587752" cy="2587752"/>
        </a:xfrm>
        <a:prstGeom prst="pie">
          <a:avLst>
            <a:gd name="adj1" fmla="val 1620000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Gather data and ideas from the bedside</a:t>
          </a:r>
          <a:endParaRPr lang="en-GB" sz="1700" kern="1200" dirty="0"/>
        </a:p>
      </dsp:txBody>
      <dsp:txXfrm>
        <a:off x="4318330" y="906197"/>
        <a:ext cx="924197" cy="1232263"/>
      </dsp:txXfrm>
    </dsp:sp>
    <dsp:sp modelId="{44CCD07A-BB8E-4A43-954E-9E105586BBFC}">
      <dsp:nvSpPr>
        <dsp:cNvPr id="0" name=""/>
        <dsp:cNvSpPr/>
      </dsp:nvSpPr>
      <dsp:spPr>
        <a:xfrm>
          <a:off x="2781081" y="228452"/>
          <a:ext cx="2587752" cy="2587752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Return changes to the bedside</a:t>
          </a:r>
        </a:p>
      </dsp:txBody>
      <dsp:txXfrm>
        <a:off x="3030615" y="906197"/>
        <a:ext cx="924197" cy="1232263"/>
      </dsp:txXfrm>
    </dsp:sp>
    <dsp:sp modelId="{D05A3824-5741-4050-BEA9-A2D111013CE4}">
      <dsp:nvSpPr>
        <dsp:cNvPr id="0" name=""/>
        <dsp:cNvSpPr/>
      </dsp:nvSpPr>
      <dsp:spPr>
        <a:xfrm>
          <a:off x="2744114" y="68258"/>
          <a:ext cx="2908141" cy="2908141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5C049-B7B9-4633-9AFD-9201425E1C9C}">
      <dsp:nvSpPr>
        <dsp:cNvPr id="0" name=""/>
        <dsp:cNvSpPr/>
      </dsp:nvSpPr>
      <dsp:spPr>
        <a:xfrm>
          <a:off x="2620887" y="68258"/>
          <a:ext cx="2908141" cy="2908141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7EA6D-743E-4652-AE0A-62C467F0C922}">
      <dsp:nvSpPr>
        <dsp:cNvPr id="0" name=""/>
        <dsp:cNvSpPr/>
      </dsp:nvSpPr>
      <dsp:spPr>
        <a:xfrm>
          <a:off x="4194" y="299097"/>
          <a:ext cx="1907015" cy="82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/>
            <a:t>Fix</a:t>
          </a:r>
        </a:p>
      </dsp:txBody>
      <dsp:txXfrm>
        <a:off x="4194" y="299097"/>
        <a:ext cx="1907015" cy="547200"/>
      </dsp:txXfrm>
    </dsp:sp>
    <dsp:sp modelId="{6926F0CA-0BC9-4E92-B558-DEB4987C6724}">
      <dsp:nvSpPr>
        <dsp:cNvPr id="0" name=""/>
        <dsp:cNvSpPr/>
      </dsp:nvSpPr>
      <dsp:spPr>
        <a:xfrm>
          <a:off x="394787" y="846297"/>
          <a:ext cx="1907015" cy="3142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/>
            <a:t>Actions to be implemented immediately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/>
            <a:t>e.g. Stock levels on the floor</a:t>
          </a:r>
        </a:p>
      </dsp:txBody>
      <dsp:txXfrm>
        <a:off x="450642" y="902152"/>
        <a:ext cx="1795305" cy="3030415"/>
      </dsp:txXfrm>
    </dsp:sp>
    <dsp:sp modelId="{234253D0-72A9-4AC4-8591-E8F336873450}">
      <dsp:nvSpPr>
        <dsp:cNvPr id="0" name=""/>
        <dsp:cNvSpPr/>
      </dsp:nvSpPr>
      <dsp:spPr>
        <a:xfrm>
          <a:off x="2200305" y="335301"/>
          <a:ext cx="612884" cy="4747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>
        <a:off x="2200305" y="430259"/>
        <a:ext cx="470447" cy="284875"/>
      </dsp:txXfrm>
    </dsp:sp>
    <dsp:sp modelId="{7BEE6691-20F1-41DF-B991-A0450EF684FD}">
      <dsp:nvSpPr>
        <dsp:cNvPr id="0" name=""/>
        <dsp:cNvSpPr/>
      </dsp:nvSpPr>
      <dsp:spPr>
        <a:xfrm>
          <a:off x="3067595" y="299097"/>
          <a:ext cx="1907015" cy="82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/>
            <a:t>Improve</a:t>
          </a:r>
        </a:p>
      </dsp:txBody>
      <dsp:txXfrm>
        <a:off x="3067595" y="299097"/>
        <a:ext cx="1907015" cy="547200"/>
      </dsp:txXfrm>
    </dsp:sp>
    <dsp:sp modelId="{DD658334-87CE-432B-ADAE-424F37FA2416}">
      <dsp:nvSpPr>
        <dsp:cNvPr id="0" name=""/>
        <dsp:cNvSpPr/>
      </dsp:nvSpPr>
      <dsp:spPr>
        <a:xfrm>
          <a:off x="3458189" y="846297"/>
          <a:ext cx="1907015" cy="3142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/>
            <a:t>Finding new ways to do things that are better than we currently do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/>
            <a:t>e.g. Day 0 simulation training</a:t>
          </a:r>
        </a:p>
      </dsp:txBody>
      <dsp:txXfrm>
        <a:off x="3514044" y="902152"/>
        <a:ext cx="1795305" cy="3030415"/>
      </dsp:txXfrm>
    </dsp:sp>
    <dsp:sp modelId="{26D50339-F847-4C64-A0E4-735C8E50B42C}">
      <dsp:nvSpPr>
        <dsp:cNvPr id="0" name=""/>
        <dsp:cNvSpPr/>
      </dsp:nvSpPr>
      <dsp:spPr>
        <a:xfrm>
          <a:off x="5263707" y="335301"/>
          <a:ext cx="612884" cy="4747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>
        <a:off x="5263707" y="430259"/>
        <a:ext cx="470447" cy="284875"/>
      </dsp:txXfrm>
    </dsp:sp>
    <dsp:sp modelId="{B6183121-9682-48AD-BA4A-DDE1E4DB3871}">
      <dsp:nvSpPr>
        <dsp:cNvPr id="0" name=""/>
        <dsp:cNvSpPr/>
      </dsp:nvSpPr>
      <dsp:spPr>
        <a:xfrm>
          <a:off x="6130997" y="299097"/>
          <a:ext cx="1907015" cy="82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/>
            <a:t>Change</a:t>
          </a:r>
        </a:p>
      </dsp:txBody>
      <dsp:txXfrm>
        <a:off x="6130997" y="299097"/>
        <a:ext cx="1907015" cy="547200"/>
      </dsp:txXfrm>
    </dsp:sp>
    <dsp:sp modelId="{1A90AEDC-5C83-4BAF-84EA-9A7C4F2209E9}">
      <dsp:nvSpPr>
        <dsp:cNvPr id="0" name=""/>
        <dsp:cNvSpPr/>
      </dsp:nvSpPr>
      <dsp:spPr>
        <a:xfrm>
          <a:off x="6521590" y="846297"/>
          <a:ext cx="1907015" cy="3142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/>
            <a:t>Substantive changes to the care we deliver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/>
            <a:t>e.g. new VTE protocol</a:t>
          </a:r>
        </a:p>
      </dsp:txBody>
      <dsp:txXfrm>
        <a:off x="6577445" y="902152"/>
        <a:ext cx="1795305" cy="3030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966F4-4A21-470C-B182-643C40DDB531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A109A-98BB-4392-BE36-23E46462F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462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2000" dirty="0" smtClean="0"/>
              <a:t>Examples of changes made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Changed process for use of endoscopy procedure rooms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Implemented multiple changes to process for staff and patient entrances</a:t>
            </a:r>
          </a:p>
          <a:p>
            <a:pPr marL="1435100" lvl="4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000" dirty="0" smtClean="0"/>
              <a:t>Pathways for entering building</a:t>
            </a:r>
          </a:p>
          <a:p>
            <a:pPr marL="1435100" lvl="4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000" dirty="0" smtClean="0"/>
              <a:t>Process for screening</a:t>
            </a:r>
          </a:p>
          <a:p>
            <a:pPr marL="1435100" lvl="4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000" dirty="0" smtClean="0"/>
              <a:t>Signage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Implemented changes for process for swab pod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Anticipate areas that may require additional review</a:t>
            </a:r>
          </a:p>
          <a:p>
            <a:pPr marL="1435100" lvl="4" indent="-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2000" dirty="0" smtClean="0"/>
              <a:t>Following incidents/complaints</a:t>
            </a:r>
          </a:p>
          <a:p>
            <a:pPr marL="1435100" lvl="4" indent="-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2000" dirty="0" smtClean="0"/>
              <a:t>Implementing new processes</a:t>
            </a:r>
          </a:p>
          <a:p>
            <a:pPr>
              <a:spcBef>
                <a:spcPts val="2400"/>
              </a:spcBef>
            </a:pPr>
            <a:r>
              <a:rPr lang="en-GB" dirty="0" smtClean="0"/>
              <a:t>Additional aims of the system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Promoting and encouraging incident reporting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Promoting service improvement to all staff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Actively seeking patient and staff opinions and suggestions for improvements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Proactive monitoring of safety standards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Quicker identification of and reaction to risks</a:t>
            </a:r>
          </a:p>
          <a:p>
            <a:pPr>
              <a:spcBef>
                <a:spcPts val="2400"/>
              </a:spcBef>
            </a:pPr>
            <a:r>
              <a:rPr lang="en-GB" dirty="0" smtClean="0"/>
              <a:t>Staff comments</a:t>
            </a:r>
          </a:p>
          <a:p>
            <a:pPr>
              <a:lnSpc>
                <a:spcPts val="3600"/>
              </a:lnSpc>
              <a:spcBef>
                <a:spcPts val="2400"/>
              </a:spcBef>
            </a:pPr>
            <a:r>
              <a:rPr lang="en-GB" dirty="0" smtClean="0"/>
              <a:t>“Its good to get an integrated view of services so that we can work together towards a common goal”</a:t>
            </a:r>
          </a:p>
          <a:p>
            <a:pPr>
              <a:lnSpc>
                <a:spcPts val="3600"/>
              </a:lnSpc>
              <a:spcBef>
                <a:spcPts val="2400"/>
              </a:spcBef>
            </a:pPr>
            <a:r>
              <a:rPr lang="en-GB" dirty="0" smtClean="0"/>
              <a:t>“If I have an issue either operational or clinical  I know that it will be listened to and actioned quickly because all the right people are in the forum”</a:t>
            </a:r>
          </a:p>
          <a:p>
            <a:pPr>
              <a:lnSpc>
                <a:spcPts val="3600"/>
              </a:lnSpc>
              <a:spcBef>
                <a:spcPts val="2400"/>
              </a:spcBef>
            </a:pPr>
            <a:r>
              <a:rPr lang="en-GB" dirty="0" smtClean="0"/>
              <a:t>“Being a part of the feedback forum allows us to work on urgent facilities and estates changes for clinics and to pathways to support the clinical services and provide a better patient </a:t>
            </a:r>
            <a:r>
              <a:rPr lang="en-GB" smtClean="0"/>
              <a:t>experience”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A109A-98BB-4392-BE36-23E46462F16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76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EDD4-F306-0446-BB46-B0D21CD6E1B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4236-1F1C-4349-8494-E3A79DD33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47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EDD4-F306-0446-BB46-B0D21CD6E1B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4236-1F1C-4349-8494-E3A79DD33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6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EDD4-F306-0446-BB46-B0D21CD6E1B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4236-1F1C-4349-8494-E3A79DD33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79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2708920"/>
            <a:ext cx="8099425" cy="1857344"/>
          </a:xfrm>
        </p:spPr>
        <p:txBody>
          <a:bodyPr anchor="b"/>
          <a:lstStyle>
            <a:lvl1pPr>
              <a:lnSpc>
                <a:spcPts val="4130"/>
              </a:lnSpc>
              <a:defRPr sz="413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4895006"/>
            <a:ext cx="6442074" cy="1198290"/>
          </a:xfrm>
        </p:spPr>
        <p:txBody>
          <a:bodyPr/>
          <a:lstStyle>
            <a:lvl1pPr marL="0" indent="0" algn="l">
              <a:lnSpc>
                <a:spcPts val="2850"/>
              </a:lnSpc>
              <a:buNone/>
              <a:defRPr sz="2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AF224-AD47-4C35-8A5D-D2354186B21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B514E-FC32-4C39-9329-EDE8662F6FE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1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535782"/>
            <a:ext cx="8099424" cy="93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49" y="1766467"/>
            <a:ext cx="8099425" cy="4140000"/>
          </a:xfrm>
        </p:spPr>
        <p:txBody>
          <a:bodyPr/>
          <a:lstStyle>
            <a:lvl1pPr>
              <a:lnSpc>
                <a:spcPts val="2850"/>
              </a:lnSpc>
              <a:spcAft>
                <a:spcPts val="374"/>
              </a:spcAft>
              <a:defRPr sz="2700"/>
            </a:lvl1pPr>
            <a:lvl2pPr marL="237600" indent="-237600">
              <a:lnSpc>
                <a:spcPts val="2850"/>
              </a:lnSpc>
              <a:spcAft>
                <a:spcPts val="374"/>
              </a:spcAft>
              <a:defRPr sz="2700"/>
            </a:lvl2pPr>
            <a:lvl3pPr marL="474663" indent="-238125">
              <a:lnSpc>
                <a:spcPts val="2850"/>
              </a:lnSpc>
              <a:spcAft>
                <a:spcPts val="374"/>
              </a:spcAft>
              <a:buClr>
                <a:schemeClr val="accent1"/>
              </a:buClr>
              <a:defRPr sz="2700"/>
            </a:lvl3pPr>
            <a:lvl4pPr marL="723900" indent="-250825">
              <a:lnSpc>
                <a:spcPts val="2850"/>
              </a:lnSpc>
              <a:spcAft>
                <a:spcPts val="374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700"/>
            </a:lvl4pPr>
            <a:lvl5pPr marL="977900" indent="-269875">
              <a:lnSpc>
                <a:spcPts val="2850"/>
              </a:lnSpc>
              <a:spcAft>
                <a:spcPts val="374"/>
              </a:spcAft>
              <a:buClr>
                <a:schemeClr val="accent1"/>
              </a:buClr>
              <a:tabLst>
                <a:tab pos="955675" algn="l"/>
              </a:tabLst>
              <a:defRPr sz="27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6413" y="6503988"/>
            <a:ext cx="2133600" cy="1984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E4725-B0B8-41F4-AB0F-0492E9C3DC6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2613" y="6503988"/>
            <a:ext cx="2895600" cy="1984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1013" y="6503988"/>
            <a:ext cx="536575" cy="1984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ABB6F-17A3-4441-A4A9-2FC31BC661D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74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780927"/>
            <a:ext cx="7391400" cy="1732955"/>
          </a:xfrm>
        </p:spPr>
        <p:txBody>
          <a:bodyPr anchor="b"/>
          <a:lstStyle>
            <a:lvl1pPr algn="l">
              <a:lnSpc>
                <a:spcPts val="4125"/>
              </a:lnSpc>
              <a:defRPr sz="375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4706096"/>
            <a:ext cx="7391400" cy="780107"/>
          </a:xfrm>
        </p:spPr>
        <p:txBody>
          <a:bodyPr/>
          <a:lstStyle>
            <a:lvl1pPr marL="0" indent="0">
              <a:buNone/>
              <a:defRPr sz="27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2DFED-7313-423C-BCB7-0841A6E07B8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88816-EE53-48B0-98B6-B90F566B0ED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92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600200"/>
            <a:ext cx="39562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562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899CB-4713-4E10-A3F4-E8B4C6C7486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C55BC-8A64-4BB9-8616-3C10ED2019F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091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52" y="2174875"/>
            <a:ext cx="395783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9594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D9B3F-730E-4E68-AF94-BF445C88B45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43E3E-9312-4021-90A2-DEF391A2826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55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13CA4-BF8C-44BF-881F-C90B2F9D063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49B50-7AB5-4C49-A2E5-06F30EC8B24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43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2390C-C420-4CAA-AD21-C88CE30C29A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C6C0F-57A8-4070-80C5-80642397223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199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3050"/>
            <a:ext cx="29259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02939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552" y="1435100"/>
            <a:ext cx="29259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BC5EF-40A0-401B-BB95-49DAAE3E8B0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9CFC0-87E9-4C0E-B9E4-1A076061A3C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1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EDD4-F306-0446-BB46-B0D21CD6E1B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4236-1F1C-4349-8494-E3A79DD33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982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792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6792" y="612775"/>
            <a:ext cx="54864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6792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3E047-4EE9-4A07-8960-4B28F7A6E22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F851F-0162-418F-9ACD-2F5910215F7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83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9B0B9-F556-4C7D-889D-925D9FEF48A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315B4-31E1-444E-95A5-CC0F6E51F39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92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97504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552" y="274638"/>
            <a:ext cx="593744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599EF-5F9E-4E26-A7CF-8B84043062D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29203-26BE-4C62-B478-0FE208EB00B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29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EDD4-F306-0446-BB46-B0D21CD6E1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4236-1F1C-4349-8494-E3A79DD33E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463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EDD4-F306-0446-BB46-B0D21CD6E1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4236-1F1C-4349-8494-E3A79DD33E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402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EDD4-F306-0446-BB46-B0D21CD6E1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4236-1F1C-4349-8494-E3A79DD33E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35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EDD4-F306-0446-BB46-B0D21CD6E1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4236-1F1C-4349-8494-E3A79DD33E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1199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EDD4-F306-0446-BB46-B0D21CD6E1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4236-1F1C-4349-8494-E3A79DD33E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09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EDD4-F306-0446-BB46-B0D21CD6E1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4236-1F1C-4349-8494-E3A79DD33E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5256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EDD4-F306-0446-BB46-B0D21CD6E1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4236-1F1C-4349-8494-E3A79DD33E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069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EDD4-F306-0446-BB46-B0D21CD6E1B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4236-1F1C-4349-8494-E3A79DD33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20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EDD4-F306-0446-BB46-B0D21CD6E1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4236-1F1C-4349-8494-E3A79DD33E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3154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EDD4-F306-0446-BB46-B0D21CD6E1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4236-1F1C-4349-8494-E3A79DD33E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3653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EDD4-F306-0446-BB46-B0D21CD6E1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4236-1F1C-4349-8494-E3A79DD33E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1614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EDD4-F306-0446-BB46-B0D21CD6E1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4236-1F1C-4349-8494-E3A79DD33E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7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EDD4-F306-0446-BB46-B0D21CD6E1B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4236-1F1C-4349-8494-E3A79DD33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52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EDD4-F306-0446-BB46-B0D21CD6E1B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4236-1F1C-4349-8494-E3A79DD33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28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EDD4-F306-0446-BB46-B0D21CD6E1B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4236-1F1C-4349-8494-E3A79DD33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4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EDD4-F306-0446-BB46-B0D21CD6E1B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4236-1F1C-4349-8494-E3A79DD33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8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EDD4-F306-0446-BB46-B0D21CD6E1B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4236-1F1C-4349-8494-E3A79DD33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51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EDD4-F306-0446-BB46-B0D21CD6E1B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4236-1F1C-4349-8494-E3A79DD33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85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9EDD4-F306-0446-BB46-B0D21CD6E1B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54236-1F1C-4349-8494-E3A79DD33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2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6167438"/>
            <a:ext cx="394811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6149975"/>
            <a:ext cx="2825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536575"/>
            <a:ext cx="8099425" cy="87471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750" y="1766888"/>
            <a:ext cx="8099425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6508750"/>
            <a:ext cx="2133600" cy="1984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2369D53E-5577-482F-B394-943BF26D93D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05/10/2020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9863"/>
            <a:ext cx="2895600" cy="1984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7988" y="6524625"/>
            <a:ext cx="611187" cy="1984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19B420B9-4B6E-4F9D-BC7D-BD48F0EC062B}" type="slidenum">
              <a:rPr lang="en-GB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3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6167438"/>
            <a:ext cx="394811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6149975"/>
            <a:ext cx="2825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45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450"/>
        </a:lnSpc>
        <a:spcBef>
          <a:spcPct val="0"/>
        </a:spcBef>
        <a:spcAft>
          <a:spcPct val="0"/>
        </a:spcAft>
        <a:defRPr sz="37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450"/>
        </a:lnSpc>
        <a:spcBef>
          <a:spcPct val="0"/>
        </a:spcBef>
        <a:spcAft>
          <a:spcPct val="0"/>
        </a:spcAft>
        <a:defRPr sz="37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ts val="3450"/>
        </a:lnSpc>
        <a:spcBef>
          <a:spcPct val="0"/>
        </a:spcBef>
        <a:spcAft>
          <a:spcPct val="0"/>
        </a:spcAft>
        <a:defRPr sz="37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ts val="3450"/>
        </a:lnSpc>
        <a:spcBef>
          <a:spcPct val="0"/>
        </a:spcBef>
        <a:spcAft>
          <a:spcPct val="0"/>
        </a:spcAft>
        <a:defRPr sz="37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ts val="3450"/>
        </a:lnSpc>
        <a:spcBef>
          <a:spcPct val="0"/>
        </a:spcBef>
        <a:spcAft>
          <a:spcPct val="0"/>
        </a:spcAft>
        <a:defRPr sz="37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ts val="3450"/>
        </a:lnSpc>
        <a:spcBef>
          <a:spcPct val="0"/>
        </a:spcBef>
        <a:spcAft>
          <a:spcPct val="0"/>
        </a:spcAft>
        <a:defRPr sz="37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ts val="3450"/>
        </a:lnSpc>
        <a:spcBef>
          <a:spcPct val="0"/>
        </a:spcBef>
        <a:spcAft>
          <a:spcPct val="0"/>
        </a:spcAft>
        <a:defRPr sz="37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ts val="3450"/>
        </a:lnSpc>
        <a:spcBef>
          <a:spcPct val="0"/>
        </a:spcBef>
        <a:spcAft>
          <a:spcPct val="0"/>
        </a:spcAft>
        <a:defRPr sz="37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ts val="3450"/>
        </a:lnSpc>
        <a:spcBef>
          <a:spcPct val="0"/>
        </a:spcBef>
        <a:spcAft>
          <a:spcPct val="0"/>
        </a:spcAft>
        <a:defRPr sz="3700" b="1">
          <a:solidFill>
            <a:schemeClr val="accent1"/>
          </a:solidFill>
          <a:latin typeface="Arial" charset="0"/>
        </a:defRPr>
      </a:lvl9pPr>
    </p:titleStyle>
    <p:bodyStyle>
      <a:lvl1pPr algn="l" rtl="0" eaLnBrk="1" fontAlgn="base" hangingPunct="1">
        <a:lnSpc>
          <a:spcPts val="2850"/>
        </a:lnSpc>
        <a:spcBef>
          <a:spcPct val="0"/>
        </a:spcBef>
        <a:spcAft>
          <a:spcPts val="375"/>
        </a:spcAft>
        <a:buFont typeface="Arial" charset="0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236538" indent="-236538" algn="l" rtl="0" eaLnBrk="1" fontAlgn="base" hangingPunct="1">
        <a:lnSpc>
          <a:spcPts val="2850"/>
        </a:lnSpc>
        <a:spcBef>
          <a:spcPct val="0"/>
        </a:spcBef>
        <a:spcAft>
          <a:spcPts val="375"/>
        </a:spcAft>
        <a:buClr>
          <a:schemeClr val="accent1"/>
        </a:buClr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474663" indent="-236538" algn="l" rtl="0" eaLnBrk="1" fontAlgn="base" hangingPunct="1">
        <a:lnSpc>
          <a:spcPts val="2850"/>
        </a:lnSpc>
        <a:spcBef>
          <a:spcPct val="0"/>
        </a:spcBef>
        <a:spcAft>
          <a:spcPts val="375"/>
        </a:spcAft>
        <a:buClr>
          <a:schemeClr val="accent1"/>
        </a:buClr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722313" indent="-250825" algn="l" rtl="0" eaLnBrk="1" fontAlgn="base" hangingPunct="1">
        <a:lnSpc>
          <a:spcPts val="2850"/>
        </a:lnSpc>
        <a:spcBef>
          <a:spcPct val="0"/>
        </a:spcBef>
        <a:spcAft>
          <a:spcPts val="375"/>
        </a:spcAft>
        <a:buClr>
          <a:schemeClr val="accent1"/>
        </a:buClr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977900" indent="-269875" algn="l" rtl="0" eaLnBrk="1" fontAlgn="base" hangingPunct="1">
        <a:lnSpc>
          <a:spcPts val="285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9EDD4-F306-0446-BB46-B0D21CD6E1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54236-1F1C-4349-8494-E3A79DD33E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1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7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699" y="1897816"/>
            <a:ext cx="8753475" cy="1470025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Making “learning” core to “doing” in the </a:t>
            </a:r>
            <a:r>
              <a:rPr lang="en-GB" sz="4000" dirty="0" smtClean="0"/>
              <a:t>NHS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US" sz="3600" dirty="0" smtClean="0"/>
              <a:t>Leading </a:t>
            </a:r>
            <a:r>
              <a:rPr lang="en-US" sz="3600" dirty="0" smtClean="0"/>
              <a:t>and Learning in </a:t>
            </a:r>
            <a:r>
              <a:rPr lang="en-US" sz="3600" dirty="0" smtClean="0"/>
              <a:t>the </a:t>
            </a:r>
            <a:r>
              <a:rPr lang="en-US" sz="3600" dirty="0" smtClean="0"/>
              <a:t>time of COVID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3591"/>
            <a:ext cx="6400800" cy="1752600"/>
          </a:xfrm>
        </p:spPr>
        <p:txBody>
          <a:bodyPr/>
          <a:lstStyle/>
          <a:p>
            <a:r>
              <a:rPr lang="en-US" dirty="0" smtClean="0"/>
              <a:t>Fab Change Day</a:t>
            </a:r>
            <a:endParaRPr lang="en-US" dirty="0" smtClean="0"/>
          </a:p>
          <a:p>
            <a:r>
              <a:rPr lang="en-US" sz="2000" dirty="0" smtClean="0"/>
              <a:t>James </a:t>
            </a:r>
            <a:r>
              <a:rPr lang="en-US" sz="2000" dirty="0" smtClean="0"/>
              <a:t>Mountford</a:t>
            </a:r>
          </a:p>
          <a:p>
            <a:r>
              <a:rPr lang="en-US" sz="2000" dirty="0" smtClean="0"/>
              <a:t>@</a:t>
            </a:r>
            <a:r>
              <a:rPr lang="en-US" sz="2000" smtClean="0"/>
              <a:t>mountfordjames</a:t>
            </a:r>
            <a:endParaRPr lang="en-US" sz="2000" dirty="0" smtClean="0"/>
          </a:p>
          <a:p>
            <a:r>
              <a:rPr lang="en-US" sz="2000" dirty="0" smtClean="0"/>
              <a:t>21 October </a:t>
            </a:r>
            <a:r>
              <a:rPr lang="en-US" sz="2000" dirty="0" smtClean="0"/>
              <a:t>2020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7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="" xmlns:a16="http://schemas.microsoft.com/office/drawing/2014/main" id="{5328B96A-02EB-4168-A423-A311B50F9E0E}"/>
              </a:ext>
            </a:extLst>
          </p:cNvPr>
          <p:cNvSpPr txBox="1">
            <a:spLocks/>
          </p:cNvSpPr>
          <p:nvPr/>
        </p:nvSpPr>
        <p:spPr>
          <a:xfrm>
            <a:off x="343680" y="343611"/>
            <a:ext cx="7630856" cy="36933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457200" rtl="0" eaLnBrk="1" fontAlgn="base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21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Three categories of action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C:\Users\lhiggins3\AppData\Local\Temp\wz0233\Nightingale Hospital Logo Suite\Print\NHS_Nightingale_Hospital_London_A4_CMYK_RightAligne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810" y="455905"/>
            <a:ext cx="1850390" cy="7035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47185C7D-A930-41BB-AD6D-FF76F7BD01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3424921"/>
              </p:ext>
            </p:extLst>
          </p:nvPr>
        </p:nvGraphicFramePr>
        <p:xfrm>
          <a:off x="436880" y="1603748"/>
          <a:ext cx="8432800" cy="428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928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8291666"/>
              </p:ext>
            </p:extLst>
          </p:nvPr>
        </p:nvGraphicFramePr>
        <p:xfrm>
          <a:off x="179513" y="980728"/>
          <a:ext cx="316835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1000454"/>
              </p:ext>
            </p:extLst>
          </p:nvPr>
        </p:nvGraphicFramePr>
        <p:xfrm>
          <a:off x="251520" y="3717032"/>
          <a:ext cx="309634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4781253"/>
              </p:ext>
            </p:extLst>
          </p:nvPr>
        </p:nvGraphicFramePr>
        <p:xfrm>
          <a:off x="6012160" y="980728"/>
          <a:ext cx="302433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5663993"/>
              </p:ext>
            </p:extLst>
          </p:nvPr>
        </p:nvGraphicFramePr>
        <p:xfrm>
          <a:off x="3275855" y="908720"/>
          <a:ext cx="2808313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 Placeholder 1">
            <a:extLst>
              <a:ext uri="{FF2B5EF4-FFF2-40B4-BE49-F238E27FC236}">
                <a16:creationId xmlns="" xmlns:a16="http://schemas.microsoft.com/office/drawing/2014/main" id="{5328B96A-02EB-4168-A423-A311B50F9E0E}"/>
              </a:ext>
            </a:extLst>
          </p:cNvPr>
          <p:cNvSpPr txBox="1">
            <a:spLocks/>
          </p:cNvSpPr>
          <p:nvPr/>
        </p:nvSpPr>
        <p:spPr>
          <a:xfrm>
            <a:off x="238904" y="134061"/>
            <a:ext cx="8524095" cy="73866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457200" rtl="0" eaLnBrk="1" fontAlgn="base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21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Applying the learning system principles in a regular setting: example from Chase Farm Hospital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67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xmlns="" id="{5328B96A-02EB-4168-A423-A311B50F9E0E}"/>
              </a:ext>
            </a:extLst>
          </p:cNvPr>
          <p:cNvSpPr txBox="1">
            <a:spLocks/>
          </p:cNvSpPr>
          <p:nvPr/>
        </p:nvSpPr>
        <p:spPr>
          <a:xfrm>
            <a:off x="343680" y="343611"/>
            <a:ext cx="7630856" cy="36933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457200" rtl="0" eaLnBrk="1" fontAlgn="base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21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closing word, from </a:t>
            </a:r>
            <a:r>
              <a:rPr lang="en-GB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Aldis</a:t>
            </a:r>
            <a:r>
              <a:rPr lang="en-GB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#</a:t>
            </a:r>
            <a:r>
              <a:rPr lang="en-GB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oneteam</a:t>
            </a:r>
            <a:r>
              <a:rPr lang="en-GB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87" y="847726"/>
            <a:ext cx="8044837" cy="60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29" y="253200"/>
            <a:ext cx="8854913" cy="581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lhiggins3\AppData\Local\Temp\wz0233\Nightingale Hospital Logo Suite\Print\NHS_Nightingale_Hospital_London_A4_CMYK_RightAligne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810" y="455905"/>
            <a:ext cx="185039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482" y="735725"/>
            <a:ext cx="4369358" cy="567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1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lhiggins3\AppData\Local\Temp\wz0233\Nightingale Hospital Logo Suite\Print\NHS_Nightingale_Hospital_London_A4_CMYK_RightAligne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810" y="455905"/>
            <a:ext cx="1850390" cy="7035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xmlns="" id="{5328B96A-02EB-4168-A423-A311B50F9E0E}"/>
              </a:ext>
            </a:extLst>
          </p:cNvPr>
          <p:cNvSpPr txBox="1">
            <a:spLocks/>
          </p:cNvSpPr>
          <p:nvPr/>
        </p:nvSpPr>
        <p:spPr>
          <a:xfrm>
            <a:off x="335659" y="353015"/>
            <a:ext cx="7630856" cy="36933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457200" rtl="0" eaLnBrk="1" fontAlgn="base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21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Turning a conference centre into an ICU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36" y="4751338"/>
            <a:ext cx="2372850" cy="17796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264" y="4737986"/>
            <a:ext cx="2372851" cy="1779638"/>
          </a:xfrm>
          <a:prstGeom prst="rect">
            <a:avLst/>
          </a:prstGeom>
        </p:spPr>
      </p:pic>
      <p:pic>
        <p:nvPicPr>
          <p:cNvPr id="10" name="Picture 2" descr="The Nightingale Hospital London at the Excel in London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679" y="4751338"/>
            <a:ext cx="2672797" cy="17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36" y="1532760"/>
            <a:ext cx="8296040" cy="27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7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lhiggins3\AppData\Local\Temp\wz0233\Nightingale Hospital Logo Suite\Print\NHS_Nightingale_Hospital_London_A4_CMYK_RightAligne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810" y="455905"/>
            <a:ext cx="185039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s://static.standard.co.uk/s3fs-public/thumbnails/image/2020/04/03/08/NightingaleHospitalInsideLook0304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36" y="1567793"/>
            <a:ext cx="3755633" cy="263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oronavirus: Military commander helping build London's Nightingal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101" y="4489921"/>
            <a:ext cx="2890682" cy="168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36" y="4489922"/>
            <a:ext cx="2278482" cy="1687463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xmlns="" id="{5328B96A-02EB-4168-A423-A311B50F9E0E}"/>
              </a:ext>
            </a:extLst>
          </p:cNvPr>
          <p:cNvSpPr txBox="1">
            <a:spLocks/>
          </p:cNvSpPr>
          <p:nvPr/>
        </p:nvSpPr>
        <p:spPr>
          <a:xfrm>
            <a:off x="407848" y="343611"/>
            <a:ext cx="7630856" cy="36933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457200" rtl="0" eaLnBrk="1" fontAlgn="base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21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Turning a conference centre into an ICU</a:t>
            </a:r>
          </a:p>
        </p:txBody>
      </p:sp>
      <p:pic>
        <p:nvPicPr>
          <p:cNvPr id="11" name="Picture 4" descr="https://static.standard.co.uk/s3fs-public/thumbnails/image/2020/04/03/08/NightingaleHospitalInsideLook0304-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808" y="4487252"/>
            <a:ext cx="2554118" cy="169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865f6c1a-d779-4bd1-a82b-e5c7f1d9af3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517" y="1567793"/>
            <a:ext cx="3700409" cy="26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8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:\Users\lhiggins3\AppData\Local\Temp\wz0233\Nightingale Hospital Logo Suite\Print\NHS_Nightingale_Hospital_London_A4_CMYK_RightAligne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810" y="455905"/>
            <a:ext cx="185039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group of people waiting for their luggage at an airport&#10;&#10;Description automatically generated">
            <a:extLst>
              <a:ext uri="{FF2B5EF4-FFF2-40B4-BE49-F238E27FC236}">
                <a16:creationId xmlns:a16="http://schemas.microsoft.com/office/drawing/2014/main" xmlns="" id="{E2BE3DFD-B2BE-4730-9F6A-A3265D24F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41" y="1311137"/>
            <a:ext cx="7325529" cy="5150126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xmlns="" id="{5328B96A-02EB-4168-A423-A311B50F9E0E}"/>
              </a:ext>
            </a:extLst>
          </p:cNvPr>
          <p:cNvSpPr txBox="1">
            <a:spLocks/>
          </p:cNvSpPr>
          <p:nvPr/>
        </p:nvSpPr>
        <p:spPr>
          <a:xfrm>
            <a:off x="415869" y="385099"/>
            <a:ext cx="7630856" cy="36933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457200" rtl="0" eaLnBrk="1" fontAlgn="base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21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The Nightingale ICU</a:t>
            </a:r>
          </a:p>
        </p:txBody>
      </p:sp>
    </p:spTree>
    <p:extLst>
      <p:ext uri="{BB962C8B-B14F-4D97-AF65-F5344CB8AC3E}">
        <p14:creationId xmlns:p14="http://schemas.microsoft.com/office/powerpoint/2010/main" val="335665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="" xmlns:a16="http://schemas.microsoft.com/office/drawing/2014/main" id="{5328B96A-02EB-4168-A423-A311B50F9E0E}"/>
              </a:ext>
            </a:extLst>
          </p:cNvPr>
          <p:cNvSpPr txBox="1">
            <a:spLocks/>
          </p:cNvSpPr>
          <p:nvPr/>
        </p:nvSpPr>
        <p:spPr>
          <a:xfrm>
            <a:off x="343680" y="343611"/>
            <a:ext cx="7630856" cy="36933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457200" rtl="0" eaLnBrk="1" fontAlgn="base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21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Five core elements to the Learning System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C:\Users\lhiggins3\AppData\Local\Temp\wz0233\Nightingale Hospital Logo Suite\Print\NHS_Nightingale_Hospital_London_A4_CMYK_RightAligne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810" y="455905"/>
            <a:ext cx="1850390" cy="7035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4D77E1F-8530-42C5-BD85-17367A77FF22}"/>
              </a:ext>
            </a:extLst>
          </p:cNvPr>
          <p:cNvSpPr/>
          <p:nvPr/>
        </p:nvSpPr>
        <p:spPr>
          <a:xfrm>
            <a:off x="236035" y="4129163"/>
            <a:ext cx="1534886" cy="685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1. 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D1C6A0E-5D5B-409E-9A61-DF168D7269F6}"/>
              </a:ext>
            </a:extLst>
          </p:cNvPr>
          <p:cNvSpPr/>
          <p:nvPr/>
        </p:nvSpPr>
        <p:spPr>
          <a:xfrm>
            <a:off x="994823" y="1342485"/>
            <a:ext cx="1534886" cy="685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2. </a:t>
            </a:r>
            <a:r>
              <a:rPr lang="en-GB" dirty="0" smtClean="0"/>
              <a:t>Integration and Analysis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5D1340F-B9F0-42C3-A981-C9D1F02DDE4D}"/>
              </a:ext>
            </a:extLst>
          </p:cNvPr>
          <p:cNvSpPr/>
          <p:nvPr/>
        </p:nvSpPr>
        <p:spPr>
          <a:xfrm>
            <a:off x="5926482" y="1649084"/>
            <a:ext cx="1534886" cy="685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3. Decisions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E2110D3-7072-43E9-84AD-E0B2BB54E245}"/>
              </a:ext>
            </a:extLst>
          </p:cNvPr>
          <p:cNvSpPr/>
          <p:nvPr/>
        </p:nvSpPr>
        <p:spPr bwMode="auto">
          <a:xfrm>
            <a:off x="1888177" y="3440082"/>
            <a:ext cx="1336307" cy="498216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Data</a:t>
            </a:r>
            <a:endParaRPr lang="id-ID" sz="1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5AD671A-5088-43A2-8F4D-561F885C5163}"/>
              </a:ext>
            </a:extLst>
          </p:cNvPr>
          <p:cNvSpPr/>
          <p:nvPr/>
        </p:nvSpPr>
        <p:spPr bwMode="auto">
          <a:xfrm>
            <a:off x="3720713" y="2121554"/>
            <a:ext cx="1794878" cy="367281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Advisory Group</a:t>
            </a:r>
            <a:endParaRPr lang="id-ID" sz="1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DB9BC5F-B454-4818-B52D-AA1EAAE7BC6E}"/>
              </a:ext>
            </a:extLst>
          </p:cNvPr>
          <p:cNvSpPr/>
          <p:nvPr/>
        </p:nvSpPr>
        <p:spPr bwMode="auto">
          <a:xfrm>
            <a:off x="3723454" y="2689065"/>
            <a:ext cx="1790283" cy="502814"/>
          </a:xfrm>
          <a:prstGeom prst="rect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Specialist Decision Forums</a:t>
            </a:r>
            <a:endParaRPr lang="id-ID" sz="1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5C990F5-2050-4C65-A544-AFAF26CFB09E}"/>
              </a:ext>
            </a:extLst>
          </p:cNvPr>
          <p:cNvSpPr/>
          <p:nvPr/>
        </p:nvSpPr>
        <p:spPr bwMode="auto">
          <a:xfrm>
            <a:off x="3727544" y="4853551"/>
            <a:ext cx="1794878" cy="553821"/>
          </a:xfrm>
          <a:prstGeom prst="rect">
            <a:avLst/>
          </a:prstGeom>
          <a:ln w="28575"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Bedside</a:t>
            </a:r>
            <a:endParaRPr lang="id-ID" sz="1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00B70B7-8C71-4EA0-A31B-93D0AA250FA6}"/>
              </a:ext>
            </a:extLst>
          </p:cNvPr>
          <p:cNvSpPr/>
          <p:nvPr/>
        </p:nvSpPr>
        <p:spPr bwMode="auto">
          <a:xfrm>
            <a:off x="3727544" y="3440082"/>
            <a:ext cx="1794878" cy="508074"/>
          </a:xfrm>
          <a:prstGeom prst="rect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Forum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1E5611A-1067-449E-B1A7-BABC8F92EA91}"/>
              </a:ext>
            </a:extLst>
          </p:cNvPr>
          <p:cNvSpPr/>
          <p:nvPr/>
        </p:nvSpPr>
        <p:spPr bwMode="auto">
          <a:xfrm>
            <a:off x="6103584" y="3440082"/>
            <a:ext cx="1336307" cy="498216"/>
          </a:xfrm>
          <a:prstGeom prst="rect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implementation</a:t>
            </a:r>
            <a:endParaRPr lang="id-ID" sz="1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40897AF7-0902-48D0-AE19-1815D7ADC6A7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 flipV="1">
            <a:off x="5522422" y="3689190"/>
            <a:ext cx="581161" cy="49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="" xmlns:a16="http://schemas.microsoft.com/office/drawing/2014/main" id="{E39609DF-45A6-4425-A187-F5C7AED7010B}"/>
              </a:ext>
            </a:extLst>
          </p:cNvPr>
          <p:cNvCxnSpPr>
            <a:cxnSpLocks/>
            <a:stCxn id="12" idx="1"/>
            <a:endCxn id="8" idx="2"/>
          </p:cNvCxnSpPr>
          <p:nvPr/>
        </p:nvCxnSpPr>
        <p:spPr>
          <a:xfrm rot="10800000">
            <a:off x="2556331" y="3938299"/>
            <a:ext cx="1171213" cy="1192163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D1393392-538D-451E-AA21-AF6FCBE9DF7F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4618152" y="2488835"/>
            <a:ext cx="443" cy="2002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52FEBFDE-E02C-4A7D-A950-DBB8E98BA522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>
            <a:off x="4618596" y="3191880"/>
            <a:ext cx="6388" cy="2482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="" xmlns:a16="http://schemas.microsoft.com/office/drawing/2014/main" id="{E8C710A6-FF17-4498-B707-C52594E26076}"/>
              </a:ext>
            </a:extLst>
          </p:cNvPr>
          <p:cNvCxnSpPr>
            <a:cxnSpLocks/>
            <a:stCxn id="11" idx="3"/>
            <a:endCxn id="14" idx="0"/>
          </p:cNvCxnSpPr>
          <p:nvPr/>
        </p:nvCxnSpPr>
        <p:spPr>
          <a:xfrm>
            <a:off x="5513737" y="2940472"/>
            <a:ext cx="1258001" cy="499610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E30583F0-244E-4577-823B-46E05A9A804A}"/>
              </a:ext>
            </a:extLst>
          </p:cNvPr>
          <p:cNvSpPr/>
          <p:nvPr/>
        </p:nvSpPr>
        <p:spPr bwMode="auto">
          <a:xfrm>
            <a:off x="3992057" y="4255652"/>
            <a:ext cx="1336307" cy="35592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Simulation, testing and research</a:t>
            </a:r>
            <a:endParaRPr lang="id-ID" sz="1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E0716B5-6115-4248-9287-41B1723407AF}"/>
              </a:ext>
            </a:extLst>
          </p:cNvPr>
          <p:cNvSpPr/>
          <p:nvPr/>
        </p:nvSpPr>
        <p:spPr bwMode="auto">
          <a:xfrm>
            <a:off x="1888177" y="2689065"/>
            <a:ext cx="1336307" cy="498216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and Learning Team</a:t>
            </a:r>
            <a:endParaRPr lang="id-ID" sz="1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nector: Elbow 21">
            <a:extLst>
              <a:ext uri="{FF2B5EF4-FFF2-40B4-BE49-F238E27FC236}">
                <a16:creationId xmlns="" xmlns:a16="http://schemas.microsoft.com/office/drawing/2014/main" id="{3264DB0A-D89F-4C67-A4B5-B9CB21876920}"/>
              </a:ext>
            </a:extLst>
          </p:cNvPr>
          <p:cNvCxnSpPr>
            <a:cxnSpLocks/>
            <a:stCxn id="14" idx="2"/>
            <a:endCxn id="12" idx="3"/>
          </p:cNvCxnSpPr>
          <p:nvPr/>
        </p:nvCxnSpPr>
        <p:spPr>
          <a:xfrm rot="5400000">
            <a:off x="5550999" y="3909723"/>
            <a:ext cx="1192163" cy="1249315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33D6F16D-36E6-41F9-9D85-84CF620D4C81}"/>
              </a:ext>
            </a:extLst>
          </p:cNvPr>
          <p:cNvCxnSpPr>
            <a:cxnSpLocks/>
            <a:stCxn id="8" idx="0"/>
            <a:endCxn id="21" idx="2"/>
          </p:cNvCxnSpPr>
          <p:nvPr/>
        </p:nvCxnSpPr>
        <p:spPr>
          <a:xfrm flipV="1">
            <a:off x="2556331" y="3187282"/>
            <a:ext cx="0" cy="2528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="" xmlns:a16="http://schemas.microsoft.com/office/drawing/2014/main" id="{387DA111-9184-48B1-A903-65C8ECCA3EEB}"/>
              </a:ext>
            </a:extLst>
          </p:cNvPr>
          <p:cNvCxnSpPr>
            <a:cxnSpLocks/>
            <a:stCxn id="10" idx="1"/>
            <a:endCxn id="21" idx="0"/>
          </p:cNvCxnSpPr>
          <p:nvPr/>
        </p:nvCxnSpPr>
        <p:spPr>
          <a:xfrm rot="10800000" flipV="1">
            <a:off x="2556331" y="2305195"/>
            <a:ext cx="1164382" cy="383871"/>
          </a:xfrm>
          <a:prstGeom prst="bentConnector2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="" xmlns:a16="http://schemas.microsoft.com/office/drawing/2014/main" id="{D130A643-02BF-476B-B8BA-D5AE09799476}"/>
              </a:ext>
            </a:extLst>
          </p:cNvPr>
          <p:cNvCxnSpPr>
            <a:cxnSpLocks/>
          </p:cNvCxnSpPr>
          <p:nvPr/>
        </p:nvCxnSpPr>
        <p:spPr>
          <a:xfrm flipH="1">
            <a:off x="5328365" y="3826006"/>
            <a:ext cx="194058" cy="646057"/>
          </a:xfrm>
          <a:prstGeom prst="bentConnector3">
            <a:avLst>
              <a:gd name="adj1" fmla="val -84261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="" xmlns:a16="http://schemas.microsoft.com/office/drawing/2014/main" id="{DBD3BB74-556B-4FF6-9F2D-5952FEC939F1}"/>
              </a:ext>
            </a:extLst>
          </p:cNvPr>
          <p:cNvCxnSpPr>
            <a:cxnSpLocks/>
            <a:stCxn id="20" idx="1"/>
            <a:endCxn id="13" idx="1"/>
          </p:cNvCxnSpPr>
          <p:nvPr/>
        </p:nvCxnSpPr>
        <p:spPr>
          <a:xfrm rot="10800000">
            <a:off x="3727544" y="3694119"/>
            <a:ext cx="264513" cy="739495"/>
          </a:xfrm>
          <a:prstGeom prst="bentConnector3">
            <a:avLst>
              <a:gd name="adj1" fmla="val 161817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CA518640-68A3-491F-AF0C-5965C77A2137}"/>
              </a:ext>
            </a:extLst>
          </p:cNvPr>
          <p:cNvCxnSpPr>
            <a:cxnSpLocks/>
            <a:stCxn id="21" idx="3"/>
            <a:endCxn id="11" idx="1"/>
          </p:cNvCxnSpPr>
          <p:nvPr/>
        </p:nvCxnSpPr>
        <p:spPr>
          <a:xfrm>
            <a:off x="3224484" y="2938174"/>
            <a:ext cx="498970" cy="22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7B12296-5CEB-4227-A3A5-4075252E5456}"/>
              </a:ext>
            </a:extLst>
          </p:cNvPr>
          <p:cNvSpPr/>
          <p:nvPr/>
        </p:nvSpPr>
        <p:spPr>
          <a:xfrm>
            <a:off x="7355113" y="2689067"/>
            <a:ext cx="1534886" cy="685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4. Implement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FFC8DB75-68E2-46CE-B0B3-0A4E6CAD0803}"/>
              </a:ext>
            </a:extLst>
          </p:cNvPr>
          <p:cNvSpPr/>
          <p:nvPr/>
        </p:nvSpPr>
        <p:spPr>
          <a:xfrm>
            <a:off x="2327045" y="5628679"/>
            <a:ext cx="1794878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5. Closure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5A9B8DF9-9807-4CF8-93A7-66FC129BFE7E}"/>
              </a:ext>
            </a:extLst>
          </p:cNvPr>
          <p:cNvCxnSpPr>
            <a:stCxn id="5" idx="2"/>
          </p:cNvCxnSpPr>
          <p:nvPr/>
        </p:nvCxnSpPr>
        <p:spPr>
          <a:xfrm>
            <a:off x="1762266" y="2028285"/>
            <a:ext cx="360448" cy="6607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71CF1F63-5EDE-46AF-9664-ECFA7B18709E}"/>
              </a:ext>
            </a:extLst>
          </p:cNvPr>
          <p:cNvCxnSpPr>
            <a:cxnSpLocks/>
          </p:cNvCxnSpPr>
          <p:nvPr/>
        </p:nvCxnSpPr>
        <p:spPr>
          <a:xfrm flipH="1">
            <a:off x="5522423" y="2311163"/>
            <a:ext cx="738386" cy="491860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47789855-8532-4D31-9799-C5C0634C0F1B}"/>
              </a:ext>
            </a:extLst>
          </p:cNvPr>
          <p:cNvCxnSpPr>
            <a:cxnSpLocks/>
          </p:cNvCxnSpPr>
          <p:nvPr/>
        </p:nvCxnSpPr>
        <p:spPr>
          <a:xfrm flipH="1">
            <a:off x="5520569" y="2311163"/>
            <a:ext cx="1042400" cy="1259115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BE07BBDD-19FC-4F35-BE9F-44267FDC2061}"/>
              </a:ext>
            </a:extLst>
          </p:cNvPr>
          <p:cNvCxnSpPr>
            <a:cxnSpLocks/>
            <a:stCxn id="29" idx="3"/>
            <a:endCxn id="12" idx="2"/>
          </p:cNvCxnSpPr>
          <p:nvPr/>
        </p:nvCxnSpPr>
        <p:spPr>
          <a:xfrm flipV="1">
            <a:off x="4121923" y="5407372"/>
            <a:ext cx="503060" cy="564207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C1628642-9E56-4EE9-B444-A7885D35E2EA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1770921" y="3973847"/>
            <a:ext cx="546230" cy="498216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938A492B-31FA-4D42-9E3B-729E811723BA}"/>
              </a:ext>
            </a:extLst>
          </p:cNvPr>
          <p:cNvCxnSpPr>
            <a:cxnSpLocks/>
            <a:stCxn id="28" idx="2"/>
          </p:cNvCxnSpPr>
          <p:nvPr/>
        </p:nvCxnSpPr>
        <p:spPr>
          <a:xfrm flipH="1">
            <a:off x="7442482" y="3374867"/>
            <a:ext cx="680074" cy="328288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28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="" xmlns:a16="http://schemas.microsoft.com/office/drawing/2014/main" id="{5328B96A-02EB-4168-A423-A311B50F9E0E}"/>
              </a:ext>
            </a:extLst>
          </p:cNvPr>
          <p:cNvSpPr txBox="1">
            <a:spLocks/>
          </p:cNvSpPr>
          <p:nvPr/>
        </p:nvSpPr>
        <p:spPr>
          <a:xfrm>
            <a:off x="343680" y="343611"/>
            <a:ext cx="7630856" cy="36933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457200" rtl="0" eaLnBrk="1" fontAlgn="base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21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Diverse streams of data coming ‘in’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C:\Users\lhiggins3\AppData\Local\Temp\wz0233\Nightingale Hospital Logo Suite\Print\NHS_Nightingale_Hospital_London_A4_CMYK_RightAligne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810" y="455905"/>
            <a:ext cx="1850390" cy="7035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26A2564F-6881-4663-B357-5569B2461B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9141216"/>
              </p:ext>
            </p:extLst>
          </p:nvPr>
        </p:nvGraphicFramePr>
        <p:xfrm>
          <a:off x="1763485" y="1034144"/>
          <a:ext cx="5334001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928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="" xmlns:a16="http://schemas.microsoft.com/office/drawing/2014/main" id="{5328B96A-02EB-4168-A423-A311B50F9E0E}"/>
              </a:ext>
            </a:extLst>
          </p:cNvPr>
          <p:cNvSpPr txBox="1">
            <a:spLocks/>
          </p:cNvSpPr>
          <p:nvPr/>
        </p:nvSpPr>
        <p:spPr>
          <a:xfrm>
            <a:off x="343680" y="343611"/>
            <a:ext cx="7630856" cy="36933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457200" rtl="0" eaLnBrk="1" fontAlgn="base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21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“Bedside Learning Coordinator”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C:\Users\lhiggins3\AppData\Local\Temp\wz0233\Nightingale Hospital Logo Suite\Print\NHS_Nightingale_Hospital_London_A4_CMYK_RightAligne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810" y="455905"/>
            <a:ext cx="185039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large room&#10;&#10;Description automatically generated">
            <a:extLst>
              <a:ext uri="{FF2B5EF4-FFF2-40B4-BE49-F238E27FC236}">
                <a16:creationId xmlns="" xmlns:a16="http://schemas.microsoft.com/office/drawing/2014/main" id="{2713E8C4-15FE-45C2-90CE-24BD315F65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113"/>
          <a:stretch/>
        </p:blipFill>
        <p:spPr>
          <a:xfrm>
            <a:off x="2133600" y="1534886"/>
            <a:ext cx="5138056" cy="2307770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7DB2D297-2326-4C5D-B7CE-E383D89AA4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1830965"/>
              </p:ext>
            </p:extLst>
          </p:nvPr>
        </p:nvGraphicFramePr>
        <p:xfrm>
          <a:off x="566057" y="2950028"/>
          <a:ext cx="8273143" cy="3080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3434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="" xmlns:a16="http://schemas.microsoft.com/office/drawing/2014/main" id="{5328B96A-02EB-4168-A423-A311B50F9E0E}"/>
              </a:ext>
            </a:extLst>
          </p:cNvPr>
          <p:cNvSpPr txBox="1">
            <a:spLocks/>
          </p:cNvSpPr>
          <p:nvPr/>
        </p:nvSpPr>
        <p:spPr>
          <a:xfrm>
            <a:off x="343680" y="343611"/>
            <a:ext cx="7630856" cy="36933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457200" rtl="0" eaLnBrk="1" fontAlgn="base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21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Five core elements to the Learning System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C:\Users\lhiggins3\AppData\Local\Temp\wz0233\Nightingale Hospital Logo Suite\Print\NHS_Nightingale_Hospital_London_A4_CMYK_RightAligne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810" y="455905"/>
            <a:ext cx="1850390" cy="7035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4D77E1F-8530-42C5-BD85-17367A77FF22}"/>
              </a:ext>
            </a:extLst>
          </p:cNvPr>
          <p:cNvSpPr/>
          <p:nvPr/>
        </p:nvSpPr>
        <p:spPr>
          <a:xfrm>
            <a:off x="236035" y="4129163"/>
            <a:ext cx="1534886" cy="685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1. 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D1C6A0E-5D5B-409E-9A61-DF168D7269F6}"/>
              </a:ext>
            </a:extLst>
          </p:cNvPr>
          <p:cNvSpPr/>
          <p:nvPr/>
        </p:nvSpPr>
        <p:spPr>
          <a:xfrm>
            <a:off x="994823" y="1342485"/>
            <a:ext cx="1534886" cy="685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2. </a:t>
            </a:r>
            <a:r>
              <a:rPr lang="en-GB" dirty="0" smtClean="0"/>
              <a:t>Integration and Analysis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5D1340F-B9F0-42C3-A981-C9D1F02DDE4D}"/>
              </a:ext>
            </a:extLst>
          </p:cNvPr>
          <p:cNvSpPr/>
          <p:nvPr/>
        </p:nvSpPr>
        <p:spPr>
          <a:xfrm>
            <a:off x="5926482" y="1649084"/>
            <a:ext cx="1534886" cy="685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3. Decisions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E2110D3-7072-43E9-84AD-E0B2BB54E245}"/>
              </a:ext>
            </a:extLst>
          </p:cNvPr>
          <p:cNvSpPr/>
          <p:nvPr/>
        </p:nvSpPr>
        <p:spPr bwMode="auto">
          <a:xfrm>
            <a:off x="1888177" y="3440082"/>
            <a:ext cx="1336307" cy="498216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Data</a:t>
            </a:r>
            <a:endParaRPr lang="id-ID" sz="1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5AD671A-5088-43A2-8F4D-561F885C5163}"/>
              </a:ext>
            </a:extLst>
          </p:cNvPr>
          <p:cNvSpPr/>
          <p:nvPr/>
        </p:nvSpPr>
        <p:spPr bwMode="auto">
          <a:xfrm>
            <a:off x="3720713" y="2121554"/>
            <a:ext cx="1794878" cy="367281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Advisory Group</a:t>
            </a:r>
            <a:endParaRPr lang="id-ID" sz="1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DB9BC5F-B454-4818-B52D-AA1EAAE7BC6E}"/>
              </a:ext>
            </a:extLst>
          </p:cNvPr>
          <p:cNvSpPr/>
          <p:nvPr/>
        </p:nvSpPr>
        <p:spPr bwMode="auto">
          <a:xfrm>
            <a:off x="3723454" y="2689065"/>
            <a:ext cx="1790283" cy="502814"/>
          </a:xfrm>
          <a:prstGeom prst="rect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Specialist Decision Forums</a:t>
            </a:r>
            <a:endParaRPr lang="id-ID" sz="1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5C990F5-2050-4C65-A544-AFAF26CFB09E}"/>
              </a:ext>
            </a:extLst>
          </p:cNvPr>
          <p:cNvSpPr/>
          <p:nvPr/>
        </p:nvSpPr>
        <p:spPr bwMode="auto">
          <a:xfrm>
            <a:off x="3727544" y="4853551"/>
            <a:ext cx="1794878" cy="553821"/>
          </a:xfrm>
          <a:prstGeom prst="rect">
            <a:avLst/>
          </a:prstGeom>
          <a:ln w="28575"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Bedside</a:t>
            </a:r>
            <a:endParaRPr lang="id-ID" sz="1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00B70B7-8C71-4EA0-A31B-93D0AA250FA6}"/>
              </a:ext>
            </a:extLst>
          </p:cNvPr>
          <p:cNvSpPr/>
          <p:nvPr/>
        </p:nvSpPr>
        <p:spPr bwMode="auto">
          <a:xfrm>
            <a:off x="3727544" y="3440082"/>
            <a:ext cx="1794878" cy="508074"/>
          </a:xfrm>
          <a:prstGeom prst="rect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Forum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1E5611A-1067-449E-B1A7-BABC8F92EA91}"/>
              </a:ext>
            </a:extLst>
          </p:cNvPr>
          <p:cNvSpPr/>
          <p:nvPr/>
        </p:nvSpPr>
        <p:spPr bwMode="auto">
          <a:xfrm>
            <a:off x="6103584" y="3440082"/>
            <a:ext cx="1336307" cy="498216"/>
          </a:xfrm>
          <a:prstGeom prst="rect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implementation</a:t>
            </a:r>
            <a:endParaRPr lang="id-ID" sz="1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40897AF7-0902-48D0-AE19-1815D7ADC6A7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 flipV="1">
            <a:off x="5522422" y="3689190"/>
            <a:ext cx="581161" cy="49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="" xmlns:a16="http://schemas.microsoft.com/office/drawing/2014/main" id="{E39609DF-45A6-4425-A187-F5C7AED7010B}"/>
              </a:ext>
            </a:extLst>
          </p:cNvPr>
          <p:cNvCxnSpPr>
            <a:cxnSpLocks/>
            <a:stCxn id="12" idx="1"/>
            <a:endCxn id="8" idx="2"/>
          </p:cNvCxnSpPr>
          <p:nvPr/>
        </p:nvCxnSpPr>
        <p:spPr>
          <a:xfrm rot="10800000">
            <a:off x="2556331" y="3938299"/>
            <a:ext cx="1171213" cy="1192163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D1393392-538D-451E-AA21-AF6FCBE9DF7F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4618152" y="2488835"/>
            <a:ext cx="443" cy="2002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52FEBFDE-E02C-4A7D-A950-DBB8E98BA522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>
            <a:off x="4618596" y="3191880"/>
            <a:ext cx="6388" cy="2482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="" xmlns:a16="http://schemas.microsoft.com/office/drawing/2014/main" id="{E8C710A6-FF17-4498-B707-C52594E26076}"/>
              </a:ext>
            </a:extLst>
          </p:cNvPr>
          <p:cNvCxnSpPr>
            <a:cxnSpLocks/>
            <a:stCxn id="11" idx="3"/>
            <a:endCxn id="14" idx="0"/>
          </p:cNvCxnSpPr>
          <p:nvPr/>
        </p:nvCxnSpPr>
        <p:spPr>
          <a:xfrm>
            <a:off x="5513737" y="2940472"/>
            <a:ext cx="1258001" cy="499610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E30583F0-244E-4577-823B-46E05A9A804A}"/>
              </a:ext>
            </a:extLst>
          </p:cNvPr>
          <p:cNvSpPr/>
          <p:nvPr/>
        </p:nvSpPr>
        <p:spPr bwMode="auto">
          <a:xfrm>
            <a:off x="3992057" y="4255652"/>
            <a:ext cx="1336307" cy="35592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Simulation, testing and research</a:t>
            </a:r>
            <a:endParaRPr lang="id-ID" sz="1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E0716B5-6115-4248-9287-41B1723407AF}"/>
              </a:ext>
            </a:extLst>
          </p:cNvPr>
          <p:cNvSpPr/>
          <p:nvPr/>
        </p:nvSpPr>
        <p:spPr bwMode="auto">
          <a:xfrm>
            <a:off x="1888177" y="2689065"/>
            <a:ext cx="1336307" cy="498216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and Learning Team</a:t>
            </a:r>
            <a:endParaRPr lang="id-ID" sz="1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nector: Elbow 21">
            <a:extLst>
              <a:ext uri="{FF2B5EF4-FFF2-40B4-BE49-F238E27FC236}">
                <a16:creationId xmlns="" xmlns:a16="http://schemas.microsoft.com/office/drawing/2014/main" id="{3264DB0A-D89F-4C67-A4B5-B9CB21876920}"/>
              </a:ext>
            </a:extLst>
          </p:cNvPr>
          <p:cNvCxnSpPr>
            <a:cxnSpLocks/>
            <a:stCxn id="14" idx="2"/>
            <a:endCxn id="12" idx="3"/>
          </p:cNvCxnSpPr>
          <p:nvPr/>
        </p:nvCxnSpPr>
        <p:spPr>
          <a:xfrm rot="5400000">
            <a:off x="5550999" y="3909723"/>
            <a:ext cx="1192163" cy="1249315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33D6F16D-36E6-41F9-9D85-84CF620D4C81}"/>
              </a:ext>
            </a:extLst>
          </p:cNvPr>
          <p:cNvCxnSpPr>
            <a:cxnSpLocks/>
            <a:stCxn id="8" idx="0"/>
            <a:endCxn id="21" idx="2"/>
          </p:cNvCxnSpPr>
          <p:nvPr/>
        </p:nvCxnSpPr>
        <p:spPr>
          <a:xfrm flipV="1">
            <a:off x="2556331" y="3187282"/>
            <a:ext cx="0" cy="2528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="" xmlns:a16="http://schemas.microsoft.com/office/drawing/2014/main" id="{387DA111-9184-48B1-A903-65C8ECCA3EEB}"/>
              </a:ext>
            </a:extLst>
          </p:cNvPr>
          <p:cNvCxnSpPr>
            <a:cxnSpLocks/>
            <a:stCxn id="10" idx="1"/>
            <a:endCxn id="21" idx="0"/>
          </p:cNvCxnSpPr>
          <p:nvPr/>
        </p:nvCxnSpPr>
        <p:spPr>
          <a:xfrm rot="10800000" flipV="1">
            <a:off x="2556331" y="2305195"/>
            <a:ext cx="1164382" cy="383871"/>
          </a:xfrm>
          <a:prstGeom prst="bentConnector2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="" xmlns:a16="http://schemas.microsoft.com/office/drawing/2014/main" id="{D130A643-02BF-476B-B8BA-D5AE09799476}"/>
              </a:ext>
            </a:extLst>
          </p:cNvPr>
          <p:cNvCxnSpPr>
            <a:cxnSpLocks/>
          </p:cNvCxnSpPr>
          <p:nvPr/>
        </p:nvCxnSpPr>
        <p:spPr>
          <a:xfrm flipH="1">
            <a:off x="5328365" y="3826006"/>
            <a:ext cx="194058" cy="646057"/>
          </a:xfrm>
          <a:prstGeom prst="bentConnector3">
            <a:avLst>
              <a:gd name="adj1" fmla="val -84261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="" xmlns:a16="http://schemas.microsoft.com/office/drawing/2014/main" id="{DBD3BB74-556B-4FF6-9F2D-5952FEC939F1}"/>
              </a:ext>
            </a:extLst>
          </p:cNvPr>
          <p:cNvCxnSpPr>
            <a:cxnSpLocks/>
            <a:stCxn id="20" idx="1"/>
            <a:endCxn id="13" idx="1"/>
          </p:cNvCxnSpPr>
          <p:nvPr/>
        </p:nvCxnSpPr>
        <p:spPr>
          <a:xfrm rot="10800000">
            <a:off x="3727544" y="3694119"/>
            <a:ext cx="264513" cy="739495"/>
          </a:xfrm>
          <a:prstGeom prst="bentConnector3">
            <a:avLst>
              <a:gd name="adj1" fmla="val 161817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CA518640-68A3-491F-AF0C-5965C77A2137}"/>
              </a:ext>
            </a:extLst>
          </p:cNvPr>
          <p:cNvCxnSpPr>
            <a:cxnSpLocks/>
            <a:stCxn id="21" idx="3"/>
            <a:endCxn id="11" idx="1"/>
          </p:cNvCxnSpPr>
          <p:nvPr/>
        </p:nvCxnSpPr>
        <p:spPr>
          <a:xfrm>
            <a:off x="3224484" y="2938174"/>
            <a:ext cx="498970" cy="22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7B12296-5CEB-4227-A3A5-4075252E5456}"/>
              </a:ext>
            </a:extLst>
          </p:cNvPr>
          <p:cNvSpPr/>
          <p:nvPr/>
        </p:nvSpPr>
        <p:spPr>
          <a:xfrm>
            <a:off x="7355113" y="2689067"/>
            <a:ext cx="1534886" cy="685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4. Implement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FFC8DB75-68E2-46CE-B0B3-0A4E6CAD0803}"/>
              </a:ext>
            </a:extLst>
          </p:cNvPr>
          <p:cNvSpPr/>
          <p:nvPr/>
        </p:nvSpPr>
        <p:spPr>
          <a:xfrm>
            <a:off x="2327045" y="5628679"/>
            <a:ext cx="1794878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5. Closure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5A9B8DF9-9807-4CF8-93A7-66FC129BFE7E}"/>
              </a:ext>
            </a:extLst>
          </p:cNvPr>
          <p:cNvCxnSpPr>
            <a:stCxn id="5" idx="2"/>
          </p:cNvCxnSpPr>
          <p:nvPr/>
        </p:nvCxnSpPr>
        <p:spPr>
          <a:xfrm>
            <a:off x="1762266" y="2028285"/>
            <a:ext cx="360448" cy="6607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71CF1F63-5EDE-46AF-9664-ECFA7B18709E}"/>
              </a:ext>
            </a:extLst>
          </p:cNvPr>
          <p:cNvCxnSpPr>
            <a:cxnSpLocks/>
          </p:cNvCxnSpPr>
          <p:nvPr/>
        </p:nvCxnSpPr>
        <p:spPr>
          <a:xfrm flipH="1">
            <a:off x="5522423" y="2311163"/>
            <a:ext cx="738386" cy="491860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47789855-8532-4D31-9799-C5C0634C0F1B}"/>
              </a:ext>
            </a:extLst>
          </p:cNvPr>
          <p:cNvCxnSpPr>
            <a:cxnSpLocks/>
          </p:cNvCxnSpPr>
          <p:nvPr/>
        </p:nvCxnSpPr>
        <p:spPr>
          <a:xfrm flipH="1">
            <a:off x="5520569" y="2311163"/>
            <a:ext cx="1042400" cy="1259115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BE07BBDD-19FC-4F35-BE9F-44267FDC2061}"/>
              </a:ext>
            </a:extLst>
          </p:cNvPr>
          <p:cNvCxnSpPr>
            <a:cxnSpLocks/>
            <a:stCxn id="29" idx="3"/>
            <a:endCxn id="12" idx="2"/>
          </p:cNvCxnSpPr>
          <p:nvPr/>
        </p:nvCxnSpPr>
        <p:spPr>
          <a:xfrm flipV="1">
            <a:off x="4121923" y="5407372"/>
            <a:ext cx="503060" cy="564207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C1628642-9E56-4EE9-B444-A7885D35E2EA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1770921" y="3973847"/>
            <a:ext cx="546230" cy="498216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938A492B-31FA-4D42-9E3B-729E811723BA}"/>
              </a:ext>
            </a:extLst>
          </p:cNvPr>
          <p:cNvCxnSpPr>
            <a:cxnSpLocks/>
            <a:stCxn id="28" idx="2"/>
          </p:cNvCxnSpPr>
          <p:nvPr/>
        </p:nvCxnSpPr>
        <p:spPr>
          <a:xfrm flipH="1">
            <a:off x="7442482" y="3374867"/>
            <a:ext cx="680074" cy="328288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7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oyal Free PowerPoint template">
  <a:themeElements>
    <a:clrScheme name="RFH_v2">
      <a:dk1>
        <a:sysClr val="windowText" lastClr="000000"/>
      </a:dk1>
      <a:lt1>
        <a:sysClr val="window" lastClr="FFFFFF"/>
      </a:lt1>
      <a:dk2>
        <a:srgbClr val="330072"/>
      </a:dk2>
      <a:lt2>
        <a:srgbClr val="960051"/>
      </a:lt2>
      <a:accent1>
        <a:srgbClr val="005EB8"/>
      </a:accent1>
      <a:accent2>
        <a:srgbClr val="330072"/>
      </a:accent2>
      <a:accent3>
        <a:srgbClr val="78BE20"/>
      </a:accent3>
      <a:accent4>
        <a:srgbClr val="006747"/>
      </a:accent4>
      <a:accent5>
        <a:srgbClr val="00B0B9"/>
      </a:accent5>
      <a:accent6>
        <a:srgbClr val="00A9CE"/>
      </a:accent6>
      <a:hlink>
        <a:srgbClr val="005EB8"/>
      </a:hlink>
      <a:folHlink>
        <a:srgbClr val="330072"/>
      </a:folHlink>
    </a:clrScheme>
    <a:fontScheme name="RFH_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Custom Color 1">
      <a:srgbClr val="7BA4DB"/>
    </a:custClr>
    <a:custClr name="Custom Color 2">
      <a:srgbClr val="FFC72C"/>
    </a:custClr>
    <a:custClr name="Custom Color 3">
      <a:srgbClr val="E87722"/>
    </a:custClr>
    <a:custClr name="Custom Color 4">
      <a:srgbClr val="EDE04B"/>
    </a:custClr>
    <a:custClr name="Custom Color 5">
      <a:srgbClr val="DA1884"/>
    </a:custClr>
    <a:custClr name="Custom Color 6">
      <a:srgbClr val="960051"/>
    </a:custClr>
    <a:custClr name="Custom Color 7">
      <a:srgbClr val="A57FB2"/>
    </a:custClr>
    <a:custClr name="Custom Color 8">
      <a:srgbClr val="330072"/>
    </a:custClr>
  </a:custClr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470</Words>
  <Application>Microsoft Office PowerPoint</Application>
  <PresentationFormat>On-screen Show (4:3)</PresentationFormat>
  <Paragraphs>86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Royal Free PowerPoint template</vt:lpstr>
      <vt:lpstr>1_Office Theme</vt:lpstr>
      <vt:lpstr>Making “learning” core to “doing” in the NHS  Leading and Learning in the time of COVID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FORREST</dc:creator>
  <cp:lastModifiedBy>Mountford, James</cp:lastModifiedBy>
  <cp:revision>25</cp:revision>
  <dcterms:created xsi:type="dcterms:W3CDTF">2020-06-26T10:07:59Z</dcterms:created>
  <dcterms:modified xsi:type="dcterms:W3CDTF">2020-10-05T19:32:01Z</dcterms:modified>
</cp:coreProperties>
</file>